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60" r:id="rId7"/>
    <p:sldId id="261" r:id="rId8"/>
    <p:sldId id="258" r:id="rId9"/>
    <p:sldId id="259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66AD3-0BF8-7CCF-5085-C41CF01029FD}" v="139" dt="2025-10-19T23:18:38.872"/>
    <p1510:client id="{A0C1ACC4-ED33-4AAF-BCCE-E0547BAF4B22}" v="3" dt="2026-04-17T02:10:41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E7407-7F66-4FA5-82F5-75EAAC32F4F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BA35B7C-C6EB-4DDD-B173-FDDC53D75524}">
      <dgm:prSet/>
      <dgm:spPr/>
      <dgm:t>
        <a:bodyPr/>
        <a:lstStyle/>
        <a:p>
          <a:pPr>
            <a:defRPr cap="all"/>
          </a:pPr>
          <a:r>
            <a:rPr lang="en-US"/>
            <a:t>Advanced quad-lens system captures studio-quality photos and 8K video.</a:t>
          </a:r>
        </a:p>
      </dgm:t>
    </dgm:pt>
    <dgm:pt modelId="{9D2EB338-F53B-4B3E-842F-4D44F14AE057}" type="parTrans" cxnId="{AC4848DA-63E2-4CB8-9079-C81B8D326536}">
      <dgm:prSet/>
      <dgm:spPr/>
      <dgm:t>
        <a:bodyPr/>
        <a:lstStyle/>
        <a:p>
          <a:endParaRPr lang="en-US"/>
        </a:p>
      </dgm:t>
    </dgm:pt>
    <dgm:pt modelId="{1B048BCE-34B6-43F3-BDA3-DF622AC38DD7}" type="sibTrans" cxnId="{AC4848DA-63E2-4CB8-9079-C81B8D326536}">
      <dgm:prSet/>
      <dgm:spPr/>
      <dgm:t>
        <a:bodyPr/>
        <a:lstStyle/>
        <a:p>
          <a:endParaRPr lang="en-US"/>
        </a:p>
      </dgm:t>
    </dgm:pt>
    <dgm:pt modelId="{64E616C2-A7A8-4917-899C-8C454A1E494E}">
      <dgm:prSet/>
      <dgm:spPr/>
      <dgm:t>
        <a:bodyPr/>
        <a:lstStyle/>
        <a:p>
          <a:pPr>
            <a:defRPr cap="all"/>
          </a:pPr>
          <a:r>
            <a:rPr lang="en-US"/>
            <a:t>Improved low-light performance with larger sensors and AI image processing.</a:t>
          </a:r>
        </a:p>
      </dgm:t>
    </dgm:pt>
    <dgm:pt modelId="{3308235A-B412-4B45-ADC3-DE0AD94CFC86}" type="parTrans" cxnId="{9D7FD71A-4569-4B17-B0A0-94C135C06F37}">
      <dgm:prSet/>
      <dgm:spPr/>
      <dgm:t>
        <a:bodyPr/>
        <a:lstStyle/>
        <a:p>
          <a:endParaRPr lang="en-US"/>
        </a:p>
      </dgm:t>
    </dgm:pt>
    <dgm:pt modelId="{A32048AE-91BB-4EED-9E87-B5C1E1CA24CA}" type="sibTrans" cxnId="{9D7FD71A-4569-4B17-B0A0-94C135C06F37}">
      <dgm:prSet/>
      <dgm:spPr/>
      <dgm:t>
        <a:bodyPr/>
        <a:lstStyle/>
        <a:p>
          <a:endParaRPr lang="en-US"/>
        </a:p>
      </dgm:t>
    </dgm:pt>
    <dgm:pt modelId="{7FE6BEEC-0118-46B0-983A-7180DDA39B81}">
      <dgm:prSet/>
      <dgm:spPr/>
      <dgm:t>
        <a:bodyPr/>
        <a:lstStyle/>
        <a:p>
          <a:pPr>
            <a:defRPr cap="all"/>
          </a:pPr>
          <a:r>
            <a:rPr lang="en-US"/>
            <a:t>New periscope zoom lens delivers incredible detail from any distance.</a:t>
          </a:r>
        </a:p>
      </dgm:t>
    </dgm:pt>
    <dgm:pt modelId="{355FD9EF-15D4-4B1E-8503-FF2C2C4D0BEC}" type="parTrans" cxnId="{0862698F-1FEA-4B7B-8191-60D2B448FF17}">
      <dgm:prSet/>
      <dgm:spPr/>
      <dgm:t>
        <a:bodyPr/>
        <a:lstStyle/>
        <a:p>
          <a:endParaRPr lang="en-US"/>
        </a:p>
      </dgm:t>
    </dgm:pt>
    <dgm:pt modelId="{ED457024-2F89-4F5C-AEFE-61BF8090B466}" type="sibTrans" cxnId="{0862698F-1FEA-4B7B-8191-60D2B448FF17}">
      <dgm:prSet/>
      <dgm:spPr/>
      <dgm:t>
        <a:bodyPr/>
        <a:lstStyle/>
        <a:p>
          <a:endParaRPr lang="en-US"/>
        </a:p>
      </dgm:t>
    </dgm:pt>
    <dgm:pt modelId="{D1E24407-5782-4718-846F-171CEA75116E}" type="pres">
      <dgm:prSet presAssocID="{03BE7407-7F66-4FA5-82F5-75EAAC32F4FA}" presName="root" presStyleCnt="0">
        <dgm:presLayoutVars>
          <dgm:dir/>
          <dgm:resizeHandles val="exact"/>
        </dgm:presLayoutVars>
      </dgm:prSet>
      <dgm:spPr/>
    </dgm:pt>
    <dgm:pt modelId="{F52E5CE3-4A7E-48EB-8B99-DC604BA278E4}" type="pres">
      <dgm:prSet presAssocID="{FBA35B7C-C6EB-4DDD-B173-FDDC53D75524}" presName="compNode" presStyleCnt="0"/>
      <dgm:spPr/>
    </dgm:pt>
    <dgm:pt modelId="{F8FAF095-4100-4030-AFAD-2C803D407C46}" type="pres">
      <dgm:prSet presAssocID="{FBA35B7C-C6EB-4DDD-B173-FDDC53D7552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80B3FB8-A988-4D9E-B283-9B58FFCB4902}" type="pres">
      <dgm:prSet presAssocID="{FBA35B7C-C6EB-4DDD-B173-FDDC53D75524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magen"/>
        </a:ext>
      </dgm:extLst>
    </dgm:pt>
    <dgm:pt modelId="{CFAAC087-2073-4A30-A07A-AF47DD26E59F}" type="pres">
      <dgm:prSet presAssocID="{FBA35B7C-C6EB-4DDD-B173-FDDC53D75524}" presName="spaceRect" presStyleCnt="0"/>
      <dgm:spPr/>
    </dgm:pt>
    <dgm:pt modelId="{7DF89CEF-B12A-49DB-9E75-F403EF5B018C}" type="pres">
      <dgm:prSet presAssocID="{FBA35B7C-C6EB-4DDD-B173-FDDC53D75524}" presName="textRect" presStyleLbl="revTx" presStyleIdx="0" presStyleCnt="3">
        <dgm:presLayoutVars>
          <dgm:chMax val="1"/>
          <dgm:chPref val="1"/>
        </dgm:presLayoutVars>
      </dgm:prSet>
      <dgm:spPr/>
    </dgm:pt>
    <dgm:pt modelId="{D10769F7-3091-4B44-B8BA-DB119786D80A}" type="pres">
      <dgm:prSet presAssocID="{1B048BCE-34B6-43F3-BDA3-DF622AC38DD7}" presName="sibTrans" presStyleCnt="0"/>
      <dgm:spPr/>
    </dgm:pt>
    <dgm:pt modelId="{E4A912C8-D58C-43D5-A827-2C4FC082B7AB}" type="pres">
      <dgm:prSet presAssocID="{64E616C2-A7A8-4917-899C-8C454A1E494E}" presName="compNode" presStyleCnt="0"/>
      <dgm:spPr/>
    </dgm:pt>
    <dgm:pt modelId="{9F20FB23-4A03-4AB4-9B64-83E8512972E0}" type="pres">
      <dgm:prSet presAssocID="{64E616C2-A7A8-4917-899C-8C454A1E494E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8AC5F2A-48B7-433E-9B48-92E4581DDCD8}" type="pres">
      <dgm:prSet presAssocID="{64E616C2-A7A8-4917-899C-8C454A1E494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CA5E03B6-0F67-4F8A-A719-E207B12C4463}" type="pres">
      <dgm:prSet presAssocID="{64E616C2-A7A8-4917-899C-8C454A1E494E}" presName="spaceRect" presStyleCnt="0"/>
      <dgm:spPr/>
    </dgm:pt>
    <dgm:pt modelId="{BBA57B3E-2FD2-4D44-A13E-09193A54BA6B}" type="pres">
      <dgm:prSet presAssocID="{64E616C2-A7A8-4917-899C-8C454A1E494E}" presName="textRect" presStyleLbl="revTx" presStyleIdx="1" presStyleCnt="3">
        <dgm:presLayoutVars>
          <dgm:chMax val="1"/>
          <dgm:chPref val="1"/>
        </dgm:presLayoutVars>
      </dgm:prSet>
      <dgm:spPr/>
    </dgm:pt>
    <dgm:pt modelId="{4AEF4645-BDE3-4F04-90F3-D61888FFFBF7}" type="pres">
      <dgm:prSet presAssocID="{A32048AE-91BB-4EED-9E87-B5C1E1CA24CA}" presName="sibTrans" presStyleCnt="0"/>
      <dgm:spPr/>
    </dgm:pt>
    <dgm:pt modelId="{145C6E9B-95BB-4D4D-81CE-5DD177AA1389}" type="pres">
      <dgm:prSet presAssocID="{7FE6BEEC-0118-46B0-983A-7180DDA39B81}" presName="compNode" presStyleCnt="0"/>
      <dgm:spPr/>
    </dgm:pt>
    <dgm:pt modelId="{F070DA7D-1AB1-4BFE-93A7-222462EE00EA}" type="pres">
      <dgm:prSet presAssocID="{7FE6BEEC-0118-46B0-983A-7180DDA39B8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811A934-5F45-49CC-BCC9-6080C3D48054}" type="pres">
      <dgm:prSet presAssocID="{7FE6BEEC-0118-46B0-983A-7180DDA39B81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jo"/>
        </a:ext>
      </dgm:extLst>
    </dgm:pt>
    <dgm:pt modelId="{76A17818-7385-4B11-9F9F-CD88B20CAD44}" type="pres">
      <dgm:prSet presAssocID="{7FE6BEEC-0118-46B0-983A-7180DDA39B81}" presName="spaceRect" presStyleCnt="0"/>
      <dgm:spPr/>
    </dgm:pt>
    <dgm:pt modelId="{61ACCE97-FE9B-45B8-9359-EBF655ACF8CF}" type="pres">
      <dgm:prSet presAssocID="{7FE6BEEC-0118-46B0-983A-7180DDA39B8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D7FD71A-4569-4B17-B0A0-94C135C06F37}" srcId="{03BE7407-7F66-4FA5-82F5-75EAAC32F4FA}" destId="{64E616C2-A7A8-4917-899C-8C454A1E494E}" srcOrd="1" destOrd="0" parTransId="{3308235A-B412-4B45-ADC3-DE0AD94CFC86}" sibTransId="{A32048AE-91BB-4EED-9E87-B5C1E1CA24CA}"/>
    <dgm:cxn modelId="{0862698F-1FEA-4B7B-8191-60D2B448FF17}" srcId="{03BE7407-7F66-4FA5-82F5-75EAAC32F4FA}" destId="{7FE6BEEC-0118-46B0-983A-7180DDA39B81}" srcOrd="2" destOrd="0" parTransId="{355FD9EF-15D4-4B1E-8503-FF2C2C4D0BEC}" sibTransId="{ED457024-2F89-4F5C-AEFE-61BF8090B466}"/>
    <dgm:cxn modelId="{20914596-6C54-4F44-8709-0576C898909B}" type="presOf" srcId="{64E616C2-A7A8-4917-899C-8C454A1E494E}" destId="{BBA57B3E-2FD2-4D44-A13E-09193A54BA6B}" srcOrd="0" destOrd="0" presId="urn:microsoft.com/office/officeart/2018/5/layout/IconLeafLabelList"/>
    <dgm:cxn modelId="{AF12BE9E-29BD-4C92-B1F3-E44CC122551F}" type="presOf" srcId="{03BE7407-7F66-4FA5-82F5-75EAAC32F4FA}" destId="{D1E24407-5782-4718-846F-171CEA75116E}" srcOrd="0" destOrd="0" presId="urn:microsoft.com/office/officeart/2018/5/layout/IconLeafLabelList"/>
    <dgm:cxn modelId="{57F26AC6-FB02-4C02-A39E-EC5143A2CA32}" type="presOf" srcId="{FBA35B7C-C6EB-4DDD-B173-FDDC53D75524}" destId="{7DF89CEF-B12A-49DB-9E75-F403EF5B018C}" srcOrd="0" destOrd="0" presId="urn:microsoft.com/office/officeart/2018/5/layout/IconLeafLabelList"/>
    <dgm:cxn modelId="{E19BCAD6-DFB7-4F43-9639-EDACAFBE09ED}" type="presOf" srcId="{7FE6BEEC-0118-46B0-983A-7180DDA39B81}" destId="{61ACCE97-FE9B-45B8-9359-EBF655ACF8CF}" srcOrd="0" destOrd="0" presId="urn:microsoft.com/office/officeart/2018/5/layout/IconLeafLabelList"/>
    <dgm:cxn modelId="{AC4848DA-63E2-4CB8-9079-C81B8D326536}" srcId="{03BE7407-7F66-4FA5-82F5-75EAAC32F4FA}" destId="{FBA35B7C-C6EB-4DDD-B173-FDDC53D75524}" srcOrd="0" destOrd="0" parTransId="{9D2EB338-F53B-4B3E-842F-4D44F14AE057}" sibTransId="{1B048BCE-34B6-43F3-BDA3-DF622AC38DD7}"/>
    <dgm:cxn modelId="{5997984C-E76A-4F8F-AF3C-B3D133202A2A}" type="presParOf" srcId="{D1E24407-5782-4718-846F-171CEA75116E}" destId="{F52E5CE3-4A7E-48EB-8B99-DC604BA278E4}" srcOrd="0" destOrd="0" presId="urn:microsoft.com/office/officeart/2018/5/layout/IconLeafLabelList"/>
    <dgm:cxn modelId="{4DAF230E-5646-4061-A3CF-B6F14D82C586}" type="presParOf" srcId="{F52E5CE3-4A7E-48EB-8B99-DC604BA278E4}" destId="{F8FAF095-4100-4030-AFAD-2C803D407C46}" srcOrd="0" destOrd="0" presId="urn:microsoft.com/office/officeart/2018/5/layout/IconLeafLabelList"/>
    <dgm:cxn modelId="{41A84F60-B665-4A2F-B9D4-0AA36DDCE176}" type="presParOf" srcId="{F52E5CE3-4A7E-48EB-8B99-DC604BA278E4}" destId="{D80B3FB8-A988-4D9E-B283-9B58FFCB4902}" srcOrd="1" destOrd="0" presId="urn:microsoft.com/office/officeart/2018/5/layout/IconLeafLabelList"/>
    <dgm:cxn modelId="{7A08707E-D9FA-498D-B7E2-8476F6ECD2FE}" type="presParOf" srcId="{F52E5CE3-4A7E-48EB-8B99-DC604BA278E4}" destId="{CFAAC087-2073-4A30-A07A-AF47DD26E59F}" srcOrd="2" destOrd="0" presId="urn:microsoft.com/office/officeart/2018/5/layout/IconLeafLabelList"/>
    <dgm:cxn modelId="{6133E2D6-4964-49C1-825C-9C14995DB78B}" type="presParOf" srcId="{F52E5CE3-4A7E-48EB-8B99-DC604BA278E4}" destId="{7DF89CEF-B12A-49DB-9E75-F403EF5B018C}" srcOrd="3" destOrd="0" presId="urn:microsoft.com/office/officeart/2018/5/layout/IconLeafLabelList"/>
    <dgm:cxn modelId="{2AD65131-185E-43B5-8EC2-65488E538A15}" type="presParOf" srcId="{D1E24407-5782-4718-846F-171CEA75116E}" destId="{D10769F7-3091-4B44-B8BA-DB119786D80A}" srcOrd="1" destOrd="0" presId="urn:microsoft.com/office/officeart/2018/5/layout/IconLeafLabelList"/>
    <dgm:cxn modelId="{63F657FE-F77E-4532-9832-F44C98D3C88A}" type="presParOf" srcId="{D1E24407-5782-4718-846F-171CEA75116E}" destId="{E4A912C8-D58C-43D5-A827-2C4FC082B7AB}" srcOrd="2" destOrd="0" presId="urn:microsoft.com/office/officeart/2018/5/layout/IconLeafLabelList"/>
    <dgm:cxn modelId="{B7C7F404-5A02-4615-BE55-5E83793F3862}" type="presParOf" srcId="{E4A912C8-D58C-43D5-A827-2C4FC082B7AB}" destId="{9F20FB23-4A03-4AB4-9B64-83E8512972E0}" srcOrd="0" destOrd="0" presId="urn:microsoft.com/office/officeart/2018/5/layout/IconLeafLabelList"/>
    <dgm:cxn modelId="{DAD12DFF-6A4A-4771-BAA2-E0151CCACD91}" type="presParOf" srcId="{E4A912C8-D58C-43D5-A827-2C4FC082B7AB}" destId="{E8AC5F2A-48B7-433E-9B48-92E4581DDCD8}" srcOrd="1" destOrd="0" presId="urn:microsoft.com/office/officeart/2018/5/layout/IconLeafLabelList"/>
    <dgm:cxn modelId="{041E208C-D55F-4BB0-8DEB-DB10CF58B5EF}" type="presParOf" srcId="{E4A912C8-D58C-43D5-A827-2C4FC082B7AB}" destId="{CA5E03B6-0F67-4F8A-A719-E207B12C4463}" srcOrd="2" destOrd="0" presId="urn:microsoft.com/office/officeart/2018/5/layout/IconLeafLabelList"/>
    <dgm:cxn modelId="{EA5DE9DB-F8DC-430E-8511-16A24C087E59}" type="presParOf" srcId="{E4A912C8-D58C-43D5-A827-2C4FC082B7AB}" destId="{BBA57B3E-2FD2-4D44-A13E-09193A54BA6B}" srcOrd="3" destOrd="0" presId="urn:microsoft.com/office/officeart/2018/5/layout/IconLeafLabelList"/>
    <dgm:cxn modelId="{AA1BE0FC-631F-4943-9B5C-6F39D7982145}" type="presParOf" srcId="{D1E24407-5782-4718-846F-171CEA75116E}" destId="{4AEF4645-BDE3-4F04-90F3-D61888FFFBF7}" srcOrd="3" destOrd="0" presId="urn:microsoft.com/office/officeart/2018/5/layout/IconLeafLabelList"/>
    <dgm:cxn modelId="{7A1D71F8-D5E2-401B-A0A7-9E505270EF03}" type="presParOf" srcId="{D1E24407-5782-4718-846F-171CEA75116E}" destId="{145C6E9B-95BB-4D4D-81CE-5DD177AA1389}" srcOrd="4" destOrd="0" presId="urn:microsoft.com/office/officeart/2018/5/layout/IconLeafLabelList"/>
    <dgm:cxn modelId="{13464878-6F3F-4ED8-819B-26B655284D64}" type="presParOf" srcId="{145C6E9B-95BB-4D4D-81CE-5DD177AA1389}" destId="{F070DA7D-1AB1-4BFE-93A7-222462EE00EA}" srcOrd="0" destOrd="0" presId="urn:microsoft.com/office/officeart/2018/5/layout/IconLeafLabelList"/>
    <dgm:cxn modelId="{214273FA-2FAB-4446-8682-DF1C8102F47B}" type="presParOf" srcId="{145C6E9B-95BB-4D4D-81CE-5DD177AA1389}" destId="{B811A934-5F45-49CC-BCC9-6080C3D48054}" srcOrd="1" destOrd="0" presId="urn:microsoft.com/office/officeart/2018/5/layout/IconLeafLabelList"/>
    <dgm:cxn modelId="{6EF3D434-7565-4558-83EE-62CFA05A0755}" type="presParOf" srcId="{145C6E9B-95BB-4D4D-81CE-5DD177AA1389}" destId="{76A17818-7385-4B11-9F9F-CD88B20CAD44}" srcOrd="2" destOrd="0" presId="urn:microsoft.com/office/officeart/2018/5/layout/IconLeafLabelList"/>
    <dgm:cxn modelId="{B2CDEE7E-0CE2-48CF-95F6-B2F99FBE135A}" type="presParOf" srcId="{145C6E9B-95BB-4D4D-81CE-5DD177AA1389}" destId="{61ACCE97-FE9B-45B8-9359-EBF655ACF8C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77CEBF-BC35-4E54-8E3E-39520107AD78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62AFBE-BBF4-4522-BEFD-ECDC6316FB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Personalized AI assistant adapts to user behavior and preferences.</a:t>
          </a:r>
        </a:p>
      </dgm:t>
    </dgm:pt>
    <dgm:pt modelId="{5EBFEC2C-4718-4B18-B85C-A23C549FB8D5}" type="parTrans" cxnId="{37F3A00E-BA45-440C-B918-4258F0BC7C85}">
      <dgm:prSet/>
      <dgm:spPr/>
      <dgm:t>
        <a:bodyPr/>
        <a:lstStyle/>
        <a:p>
          <a:endParaRPr lang="en-US"/>
        </a:p>
      </dgm:t>
    </dgm:pt>
    <dgm:pt modelId="{1C7EB002-4BFC-4765-8CFA-5CE4A476A729}" type="sibTrans" cxnId="{37F3A00E-BA45-440C-B918-4258F0BC7C8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105AAE-FB9A-4DA8-9A24-0CC54E67B7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Smart features enhance daily life—like predictive typing and scene recognition.</a:t>
          </a:r>
        </a:p>
      </dgm:t>
    </dgm:pt>
    <dgm:pt modelId="{9E775FFD-5DF3-499F-AC72-51C2F92B252E}" type="parTrans" cxnId="{099B6F9E-DB0F-4916-9E40-4B9E27B167A4}">
      <dgm:prSet/>
      <dgm:spPr/>
      <dgm:t>
        <a:bodyPr/>
        <a:lstStyle/>
        <a:p>
          <a:endParaRPr lang="en-US"/>
        </a:p>
      </dgm:t>
    </dgm:pt>
    <dgm:pt modelId="{EEA192BD-DA74-4E63-B617-3116D33ECD95}" type="sibTrans" cxnId="{099B6F9E-DB0F-4916-9E40-4B9E27B167A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0407F80-C3C2-47CC-9A8F-E42DA2C7AD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AI-driven photography automatically adjusts lighting and color balance.</a:t>
          </a:r>
        </a:p>
      </dgm:t>
    </dgm:pt>
    <dgm:pt modelId="{D7FC1ACF-5D62-408A-874A-951C3CA51131}" type="parTrans" cxnId="{077BB9CB-E48F-4813-861A-F8B1AD089CAF}">
      <dgm:prSet/>
      <dgm:spPr/>
      <dgm:t>
        <a:bodyPr/>
        <a:lstStyle/>
        <a:p>
          <a:endParaRPr lang="en-US"/>
        </a:p>
      </dgm:t>
    </dgm:pt>
    <dgm:pt modelId="{26CAB151-A709-4CD9-9A35-E3E8F73B9546}" type="sibTrans" cxnId="{077BB9CB-E48F-4813-861A-F8B1AD089CA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9BBA6D-0FEE-4999-B13B-10304C0D11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Boosts efficiency with automated task suggestions and reminders.</a:t>
          </a:r>
        </a:p>
      </dgm:t>
    </dgm:pt>
    <dgm:pt modelId="{72A3D6B7-6ED7-49D4-821C-B23069603CCF}" type="parTrans" cxnId="{A4B18F10-0EEA-4E88-BF14-0CEF31B55BFE}">
      <dgm:prSet/>
      <dgm:spPr/>
      <dgm:t>
        <a:bodyPr/>
        <a:lstStyle/>
        <a:p>
          <a:endParaRPr lang="en-US"/>
        </a:p>
      </dgm:t>
    </dgm:pt>
    <dgm:pt modelId="{D0404ECF-858A-4718-91EB-CE097BAE97BB}" type="sibTrans" cxnId="{A4B18F10-0EEA-4E88-BF14-0CEF31B55BFE}">
      <dgm:prSet/>
      <dgm:spPr/>
      <dgm:t>
        <a:bodyPr/>
        <a:lstStyle/>
        <a:p>
          <a:endParaRPr lang="en-US"/>
        </a:p>
      </dgm:t>
    </dgm:pt>
    <dgm:pt modelId="{08DBD939-8424-4C58-A946-C44719C5A2B1}" type="pres">
      <dgm:prSet presAssocID="{AB77CEBF-BC35-4E54-8E3E-39520107AD78}" presName="root" presStyleCnt="0">
        <dgm:presLayoutVars>
          <dgm:dir/>
          <dgm:resizeHandles val="exact"/>
        </dgm:presLayoutVars>
      </dgm:prSet>
      <dgm:spPr/>
    </dgm:pt>
    <dgm:pt modelId="{32B2A03D-81E1-49B0-AC29-076329A03812}" type="pres">
      <dgm:prSet presAssocID="{AB77CEBF-BC35-4E54-8E3E-39520107AD78}" presName="container" presStyleCnt="0">
        <dgm:presLayoutVars>
          <dgm:dir/>
          <dgm:resizeHandles val="exact"/>
        </dgm:presLayoutVars>
      </dgm:prSet>
      <dgm:spPr/>
    </dgm:pt>
    <dgm:pt modelId="{FBC0B008-99D2-4D76-BE96-34D20CA41623}" type="pres">
      <dgm:prSet presAssocID="{AF62AFBE-BBF4-4522-BEFD-ECDC6316FBE6}" presName="compNode" presStyleCnt="0"/>
      <dgm:spPr/>
    </dgm:pt>
    <dgm:pt modelId="{331E1BD9-8B51-46A6-AB38-5691B160C24C}" type="pres">
      <dgm:prSet presAssocID="{AF62AFBE-BBF4-4522-BEFD-ECDC6316FBE6}" presName="iconBgRect" presStyleLbl="bgShp" presStyleIdx="0" presStyleCnt="4"/>
      <dgm:spPr/>
    </dgm:pt>
    <dgm:pt modelId="{6F66FBAF-F96A-49D3-9121-C3FADE73250B}" type="pres">
      <dgm:prSet presAssocID="{AF62AFBE-BBF4-4522-BEFD-ECDC6316FBE6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6D2FF79-A3A0-4F4C-8BEF-9D1BBB5C9A4B}" type="pres">
      <dgm:prSet presAssocID="{AF62AFBE-BBF4-4522-BEFD-ECDC6316FBE6}" presName="spaceRect" presStyleCnt="0"/>
      <dgm:spPr/>
    </dgm:pt>
    <dgm:pt modelId="{F30B6A31-96AA-4D5C-938F-BC84BF40DD9A}" type="pres">
      <dgm:prSet presAssocID="{AF62AFBE-BBF4-4522-BEFD-ECDC6316FBE6}" presName="textRect" presStyleLbl="revTx" presStyleIdx="0" presStyleCnt="4">
        <dgm:presLayoutVars>
          <dgm:chMax val="1"/>
          <dgm:chPref val="1"/>
        </dgm:presLayoutVars>
      </dgm:prSet>
      <dgm:spPr/>
    </dgm:pt>
    <dgm:pt modelId="{81ABD2C0-41E9-4F8D-945F-1C7DD77312F2}" type="pres">
      <dgm:prSet presAssocID="{1C7EB002-4BFC-4765-8CFA-5CE4A476A729}" presName="sibTrans" presStyleLbl="sibTrans2D1" presStyleIdx="0" presStyleCnt="0"/>
      <dgm:spPr/>
    </dgm:pt>
    <dgm:pt modelId="{50072348-E8A4-4AD3-BE8B-7CB918F84421}" type="pres">
      <dgm:prSet presAssocID="{C4105AAE-FB9A-4DA8-9A24-0CC54E67B7DB}" presName="compNode" presStyleCnt="0"/>
      <dgm:spPr/>
    </dgm:pt>
    <dgm:pt modelId="{00B6E098-0FAC-440C-9618-7AC58E63952A}" type="pres">
      <dgm:prSet presAssocID="{C4105AAE-FB9A-4DA8-9A24-0CC54E67B7DB}" presName="iconBgRect" presStyleLbl="bgShp" presStyleIdx="1" presStyleCnt="4"/>
      <dgm:spPr/>
    </dgm:pt>
    <dgm:pt modelId="{7A1A5CA6-9671-4541-A59C-1344059F6044}" type="pres">
      <dgm:prSet presAssocID="{C4105AAE-FB9A-4DA8-9A24-0CC54E67B7DB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tadísticas"/>
        </a:ext>
      </dgm:extLst>
    </dgm:pt>
    <dgm:pt modelId="{DE869170-029E-4119-A015-CF99D6650459}" type="pres">
      <dgm:prSet presAssocID="{C4105AAE-FB9A-4DA8-9A24-0CC54E67B7DB}" presName="spaceRect" presStyleCnt="0"/>
      <dgm:spPr/>
    </dgm:pt>
    <dgm:pt modelId="{971338C5-A2D3-4B32-8A41-6CF6447C15DE}" type="pres">
      <dgm:prSet presAssocID="{C4105AAE-FB9A-4DA8-9A24-0CC54E67B7DB}" presName="textRect" presStyleLbl="revTx" presStyleIdx="1" presStyleCnt="4">
        <dgm:presLayoutVars>
          <dgm:chMax val="1"/>
          <dgm:chPref val="1"/>
        </dgm:presLayoutVars>
      </dgm:prSet>
      <dgm:spPr/>
    </dgm:pt>
    <dgm:pt modelId="{B3CB5DF0-8F41-4A7A-B54E-D0549C2E5362}" type="pres">
      <dgm:prSet presAssocID="{EEA192BD-DA74-4E63-B617-3116D33ECD95}" presName="sibTrans" presStyleLbl="sibTrans2D1" presStyleIdx="0" presStyleCnt="0"/>
      <dgm:spPr/>
    </dgm:pt>
    <dgm:pt modelId="{E37AD6BC-9A0D-4AB8-909E-E7759C478A58}" type="pres">
      <dgm:prSet presAssocID="{C0407F80-C3C2-47CC-9A8F-E42DA2C7AD10}" presName="compNode" presStyleCnt="0"/>
      <dgm:spPr/>
    </dgm:pt>
    <dgm:pt modelId="{C6B57A91-AFF2-479D-A535-510F38D1D81C}" type="pres">
      <dgm:prSet presAssocID="{C0407F80-C3C2-47CC-9A8F-E42DA2C7AD10}" presName="iconBgRect" presStyleLbl="bgShp" presStyleIdx="2" presStyleCnt="4"/>
      <dgm:spPr/>
    </dgm:pt>
    <dgm:pt modelId="{6D9A4CAC-1FC7-41AF-AF8F-52B7B19ABBC5}" type="pres">
      <dgm:prSet presAssocID="{C0407F80-C3C2-47CC-9A8F-E42DA2C7AD10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ámara"/>
        </a:ext>
      </dgm:extLst>
    </dgm:pt>
    <dgm:pt modelId="{299466F4-A1EB-4765-9E6D-7404FAFD61A5}" type="pres">
      <dgm:prSet presAssocID="{C0407F80-C3C2-47CC-9A8F-E42DA2C7AD10}" presName="spaceRect" presStyleCnt="0"/>
      <dgm:spPr/>
    </dgm:pt>
    <dgm:pt modelId="{D11C17C7-89D4-457F-8C56-23290F08E11C}" type="pres">
      <dgm:prSet presAssocID="{C0407F80-C3C2-47CC-9A8F-E42DA2C7AD10}" presName="textRect" presStyleLbl="revTx" presStyleIdx="2" presStyleCnt="4">
        <dgm:presLayoutVars>
          <dgm:chMax val="1"/>
          <dgm:chPref val="1"/>
        </dgm:presLayoutVars>
      </dgm:prSet>
      <dgm:spPr/>
    </dgm:pt>
    <dgm:pt modelId="{ED84113B-657E-49DB-A2E0-2D88845216CF}" type="pres">
      <dgm:prSet presAssocID="{26CAB151-A709-4CD9-9A35-E3E8F73B9546}" presName="sibTrans" presStyleLbl="sibTrans2D1" presStyleIdx="0" presStyleCnt="0"/>
      <dgm:spPr/>
    </dgm:pt>
    <dgm:pt modelId="{BEB16E44-3AD5-4E29-81D0-73811BC09A72}" type="pres">
      <dgm:prSet presAssocID="{829BBA6D-0FEE-4999-B13B-10304C0D11B6}" presName="compNode" presStyleCnt="0"/>
      <dgm:spPr/>
    </dgm:pt>
    <dgm:pt modelId="{86D81A9C-B797-4D37-BFDA-200229304C30}" type="pres">
      <dgm:prSet presAssocID="{829BBA6D-0FEE-4999-B13B-10304C0D11B6}" presName="iconBgRect" presStyleLbl="bgShp" presStyleIdx="3" presStyleCnt="4"/>
      <dgm:spPr/>
    </dgm:pt>
    <dgm:pt modelId="{98207AC7-BA80-4703-95E4-6092F50AA3A7}" type="pres">
      <dgm:prSet presAssocID="{829BBA6D-0FEE-4999-B13B-10304C0D11B6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dicador"/>
        </a:ext>
      </dgm:extLst>
    </dgm:pt>
    <dgm:pt modelId="{A6821BE7-B172-4565-A0BA-693B5C0FE5B7}" type="pres">
      <dgm:prSet presAssocID="{829BBA6D-0FEE-4999-B13B-10304C0D11B6}" presName="spaceRect" presStyleCnt="0"/>
      <dgm:spPr/>
    </dgm:pt>
    <dgm:pt modelId="{6C15D0E1-2CF8-480B-B842-330F4FB8A997}" type="pres">
      <dgm:prSet presAssocID="{829BBA6D-0FEE-4999-B13B-10304C0D11B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FA31900-87F4-48DE-9BE2-CFCCB3621ADA}" type="presOf" srcId="{1C7EB002-4BFC-4765-8CFA-5CE4A476A729}" destId="{81ABD2C0-41E9-4F8D-945F-1C7DD77312F2}" srcOrd="0" destOrd="0" presId="urn:microsoft.com/office/officeart/2018/2/layout/IconCircleList"/>
    <dgm:cxn modelId="{37F3A00E-BA45-440C-B918-4258F0BC7C85}" srcId="{AB77CEBF-BC35-4E54-8E3E-39520107AD78}" destId="{AF62AFBE-BBF4-4522-BEFD-ECDC6316FBE6}" srcOrd="0" destOrd="0" parTransId="{5EBFEC2C-4718-4B18-B85C-A23C549FB8D5}" sibTransId="{1C7EB002-4BFC-4765-8CFA-5CE4A476A729}"/>
    <dgm:cxn modelId="{A4B18F10-0EEA-4E88-BF14-0CEF31B55BFE}" srcId="{AB77CEBF-BC35-4E54-8E3E-39520107AD78}" destId="{829BBA6D-0FEE-4999-B13B-10304C0D11B6}" srcOrd="3" destOrd="0" parTransId="{72A3D6B7-6ED7-49D4-821C-B23069603CCF}" sibTransId="{D0404ECF-858A-4718-91EB-CE097BAE97BB}"/>
    <dgm:cxn modelId="{F84FB64B-AE35-422C-8E2F-A2099F3A163E}" type="presOf" srcId="{829BBA6D-0FEE-4999-B13B-10304C0D11B6}" destId="{6C15D0E1-2CF8-480B-B842-330F4FB8A997}" srcOrd="0" destOrd="0" presId="urn:microsoft.com/office/officeart/2018/2/layout/IconCircleList"/>
    <dgm:cxn modelId="{B6DE514E-2EDE-4635-8CC8-FAF7E096C72A}" type="presOf" srcId="{AF62AFBE-BBF4-4522-BEFD-ECDC6316FBE6}" destId="{F30B6A31-96AA-4D5C-938F-BC84BF40DD9A}" srcOrd="0" destOrd="0" presId="urn:microsoft.com/office/officeart/2018/2/layout/IconCircleList"/>
    <dgm:cxn modelId="{8B000E8B-55E0-402A-A626-5DAB50A7C890}" type="presOf" srcId="{C4105AAE-FB9A-4DA8-9A24-0CC54E67B7DB}" destId="{971338C5-A2D3-4B32-8A41-6CF6447C15DE}" srcOrd="0" destOrd="0" presId="urn:microsoft.com/office/officeart/2018/2/layout/IconCircleList"/>
    <dgm:cxn modelId="{099B6F9E-DB0F-4916-9E40-4B9E27B167A4}" srcId="{AB77CEBF-BC35-4E54-8E3E-39520107AD78}" destId="{C4105AAE-FB9A-4DA8-9A24-0CC54E67B7DB}" srcOrd="1" destOrd="0" parTransId="{9E775FFD-5DF3-499F-AC72-51C2F92B252E}" sibTransId="{EEA192BD-DA74-4E63-B617-3116D33ECD95}"/>
    <dgm:cxn modelId="{CB804EBB-B4CC-458F-8C95-975E7E975AC7}" type="presOf" srcId="{EEA192BD-DA74-4E63-B617-3116D33ECD95}" destId="{B3CB5DF0-8F41-4A7A-B54E-D0549C2E5362}" srcOrd="0" destOrd="0" presId="urn:microsoft.com/office/officeart/2018/2/layout/IconCircleList"/>
    <dgm:cxn modelId="{077BB9CB-E48F-4813-861A-F8B1AD089CAF}" srcId="{AB77CEBF-BC35-4E54-8E3E-39520107AD78}" destId="{C0407F80-C3C2-47CC-9A8F-E42DA2C7AD10}" srcOrd="2" destOrd="0" parTransId="{D7FC1ACF-5D62-408A-874A-951C3CA51131}" sibTransId="{26CAB151-A709-4CD9-9A35-E3E8F73B9546}"/>
    <dgm:cxn modelId="{C11043D1-6EE2-445A-B393-734916F46722}" type="presOf" srcId="{AB77CEBF-BC35-4E54-8E3E-39520107AD78}" destId="{08DBD939-8424-4C58-A946-C44719C5A2B1}" srcOrd="0" destOrd="0" presId="urn:microsoft.com/office/officeart/2018/2/layout/IconCircleList"/>
    <dgm:cxn modelId="{1ECDE6DE-31A9-497A-926C-FA4CB7964378}" type="presOf" srcId="{C0407F80-C3C2-47CC-9A8F-E42DA2C7AD10}" destId="{D11C17C7-89D4-457F-8C56-23290F08E11C}" srcOrd="0" destOrd="0" presId="urn:microsoft.com/office/officeart/2018/2/layout/IconCircleList"/>
    <dgm:cxn modelId="{E6DEA3FC-305A-4558-8A16-BA17CBECACA1}" type="presOf" srcId="{26CAB151-A709-4CD9-9A35-E3E8F73B9546}" destId="{ED84113B-657E-49DB-A2E0-2D88845216CF}" srcOrd="0" destOrd="0" presId="urn:microsoft.com/office/officeart/2018/2/layout/IconCircleList"/>
    <dgm:cxn modelId="{A435774A-0B59-4321-9A8C-C428733E1B6E}" type="presParOf" srcId="{08DBD939-8424-4C58-A946-C44719C5A2B1}" destId="{32B2A03D-81E1-49B0-AC29-076329A03812}" srcOrd="0" destOrd="0" presId="urn:microsoft.com/office/officeart/2018/2/layout/IconCircleList"/>
    <dgm:cxn modelId="{01DEFE56-D880-4B24-AD45-A04DC91ABBB9}" type="presParOf" srcId="{32B2A03D-81E1-49B0-AC29-076329A03812}" destId="{FBC0B008-99D2-4D76-BE96-34D20CA41623}" srcOrd="0" destOrd="0" presId="urn:microsoft.com/office/officeart/2018/2/layout/IconCircleList"/>
    <dgm:cxn modelId="{F74E4467-F713-4290-BA01-0187AA838C06}" type="presParOf" srcId="{FBC0B008-99D2-4D76-BE96-34D20CA41623}" destId="{331E1BD9-8B51-46A6-AB38-5691B160C24C}" srcOrd="0" destOrd="0" presId="urn:microsoft.com/office/officeart/2018/2/layout/IconCircleList"/>
    <dgm:cxn modelId="{45F0E3F8-F46A-4B5B-BF2A-CDD18C48CDDF}" type="presParOf" srcId="{FBC0B008-99D2-4D76-BE96-34D20CA41623}" destId="{6F66FBAF-F96A-49D3-9121-C3FADE73250B}" srcOrd="1" destOrd="0" presId="urn:microsoft.com/office/officeart/2018/2/layout/IconCircleList"/>
    <dgm:cxn modelId="{C08E567C-21FA-41B4-B875-339EE5D5E406}" type="presParOf" srcId="{FBC0B008-99D2-4D76-BE96-34D20CA41623}" destId="{66D2FF79-A3A0-4F4C-8BEF-9D1BBB5C9A4B}" srcOrd="2" destOrd="0" presId="urn:microsoft.com/office/officeart/2018/2/layout/IconCircleList"/>
    <dgm:cxn modelId="{8386A06C-C742-497B-8E6D-0B3C4209218D}" type="presParOf" srcId="{FBC0B008-99D2-4D76-BE96-34D20CA41623}" destId="{F30B6A31-96AA-4D5C-938F-BC84BF40DD9A}" srcOrd="3" destOrd="0" presId="urn:microsoft.com/office/officeart/2018/2/layout/IconCircleList"/>
    <dgm:cxn modelId="{48D8979C-4642-4A0F-ADAD-5843C2FBAA3F}" type="presParOf" srcId="{32B2A03D-81E1-49B0-AC29-076329A03812}" destId="{81ABD2C0-41E9-4F8D-945F-1C7DD77312F2}" srcOrd="1" destOrd="0" presId="urn:microsoft.com/office/officeart/2018/2/layout/IconCircleList"/>
    <dgm:cxn modelId="{BCC530D7-9D17-4D9C-BB58-B9F271C6FEB7}" type="presParOf" srcId="{32B2A03D-81E1-49B0-AC29-076329A03812}" destId="{50072348-E8A4-4AD3-BE8B-7CB918F84421}" srcOrd="2" destOrd="0" presId="urn:microsoft.com/office/officeart/2018/2/layout/IconCircleList"/>
    <dgm:cxn modelId="{EEEEC737-AD51-405A-B848-B1CBCA07E0AC}" type="presParOf" srcId="{50072348-E8A4-4AD3-BE8B-7CB918F84421}" destId="{00B6E098-0FAC-440C-9618-7AC58E63952A}" srcOrd="0" destOrd="0" presId="urn:microsoft.com/office/officeart/2018/2/layout/IconCircleList"/>
    <dgm:cxn modelId="{C2C1540B-CB66-46D2-8154-85C0925FF548}" type="presParOf" srcId="{50072348-E8A4-4AD3-BE8B-7CB918F84421}" destId="{7A1A5CA6-9671-4541-A59C-1344059F6044}" srcOrd="1" destOrd="0" presId="urn:microsoft.com/office/officeart/2018/2/layout/IconCircleList"/>
    <dgm:cxn modelId="{EE3BA525-3D4B-4A6F-B6ED-BA63E383A786}" type="presParOf" srcId="{50072348-E8A4-4AD3-BE8B-7CB918F84421}" destId="{DE869170-029E-4119-A015-CF99D6650459}" srcOrd="2" destOrd="0" presId="urn:microsoft.com/office/officeart/2018/2/layout/IconCircleList"/>
    <dgm:cxn modelId="{F54E3212-5481-48ED-AE6B-E608AA0D3B3F}" type="presParOf" srcId="{50072348-E8A4-4AD3-BE8B-7CB918F84421}" destId="{971338C5-A2D3-4B32-8A41-6CF6447C15DE}" srcOrd="3" destOrd="0" presId="urn:microsoft.com/office/officeart/2018/2/layout/IconCircleList"/>
    <dgm:cxn modelId="{D5B22FC7-3B8D-4BE5-B4F9-D8B471ED7B1D}" type="presParOf" srcId="{32B2A03D-81E1-49B0-AC29-076329A03812}" destId="{B3CB5DF0-8F41-4A7A-B54E-D0549C2E5362}" srcOrd="3" destOrd="0" presId="urn:microsoft.com/office/officeart/2018/2/layout/IconCircleList"/>
    <dgm:cxn modelId="{A316E9E7-60F1-4BE8-A69D-BA3B270724CA}" type="presParOf" srcId="{32B2A03D-81E1-49B0-AC29-076329A03812}" destId="{E37AD6BC-9A0D-4AB8-909E-E7759C478A58}" srcOrd="4" destOrd="0" presId="urn:microsoft.com/office/officeart/2018/2/layout/IconCircleList"/>
    <dgm:cxn modelId="{7945143F-E97C-4CD8-93BC-32769DC188DA}" type="presParOf" srcId="{E37AD6BC-9A0D-4AB8-909E-E7759C478A58}" destId="{C6B57A91-AFF2-479D-A535-510F38D1D81C}" srcOrd="0" destOrd="0" presId="urn:microsoft.com/office/officeart/2018/2/layout/IconCircleList"/>
    <dgm:cxn modelId="{0FC3ABB9-99C1-4289-B4B8-67C13161F2C1}" type="presParOf" srcId="{E37AD6BC-9A0D-4AB8-909E-E7759C478A58}" destId="{6D9A4CAC-1FC7-41AF-AF8F-52B7B19ABBC5}" srcOrd="1" destOrd="0" presId="urn:microsoft.com/office/officeart/2018/2/layout/IconCircleList"/>
    <dgm:cxn modelId="{0A2D5A72-B29A-495C-9150-D27E35F9D0FF}" type="presParOf" srcId="{E37AD6BC-9A0D-4AB8-909E-E7759C478A58}" destId="{299466F4-A1EB-4765-9E6D-7404FAFD61A5}" srcOrd="2" destOrd="0" presId="urn:microsoft.com/office/officeart/2018/2/layout/IconCircleList"/>
    <dgm:cxn modelId="{A6FC77ED-2D60-4659-BAF0-DFC2BF51A535}" type="presParOf" srcId="{E37AD6BC-9A0D-4AB8-909E-E7759C478A58}" destId="{D11C17C7-89D4-457F-8C56-23290F08E11C}" srcOrd="3" destOrd="0" presId="urn:microsoft.com/office/officeart/2018/2/layout/IconCircleList"/>
    <dgm:cxn modelId="{03D7D6E7-66D8-4913-A6DA-4265B00447D9}" type="presParOf" srcId="{32B2A03D-81E1-49B0-AC29-076329A03812}" destId="{ED84113B-657E-49DB-A2E0-2D88845216CF}" srcOrd="5" destOrd="0" presId="urn:microsoft.com/office/officeart/2018/2/layout/IconCircleList"/>
    <dgm:cxn modelId="{27F8F8BA-E099-41B6-8CB8-7128BDA5486C}" type="presParOf" srcId="{32B2A03D-81E1-49B0-AC29-076329A03812}" destId="{BEB16E44-3AD5-4E29-81D0-73811BC09A72}" srcOrd="6" destOrd="0" presId="urn:microsoft.com/office/officeart/2018/2/layout/IconCircleList"/>
    <dgm:cxn modelId="{A78F4E0E-2342-4A13-8D77-5CE84535C606}" type="presParOf" srcId="{BEB16E44-3AD5-4E29-81D0-73811BC09A72}" destId="{86D81A9C-B797-4D37-BFDA-200229304C30}" srcOrd="0" destOrd="0" presId="urn:microsoft.com/office/officeart/2018/2/layout/IconCircleList"/>
    <dgm:cxn modelId="{9AD52A45-549F-413D-B6CF-E691DC87FE06}" type="presParOf" srcId="{BEB16E44-3AD5-4E29-81D0-73811BC09A72}" destId="{98207AC7-BA80-4703-95E4-6092F50AA3A7}" srcOrd="1" destOrd="0" presId="urn:microsoft.com/office/officeart/2018/2/layout/IconCircleList"/>
    <dgm:cxn modelId="{F3006A8E-1899-4B18-802A-C2DCC7056EFF}" type="presParOf" srcId="{BEB16E44-3AD5-4E29-81D0-73811BC09A72}" destId="{A6821BE7-B172-4565-A0BA-693B5C0FE5B7}" srcOrd="2" destOrd="0" presId="urn:microsoft.com/office/officeart/2018/2/layout/IconCircleList"/>
    <dgm:cxn modelId="{866DCA0B-5CFF-45FB-8C33-62D4692D75F6}" type="presParOf" srcId="{BEB16E44-3AD5-4E29-81D0-73811BC09A72}" destId="{6C15D0E1-2CF8-480B-B842-330F4FB8A99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3F45CD-17A0-448D-99D7-0731B498F7CA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31D9771-6810-4764-8E15-27B4D415E890}">
      <dgm:prSet/>
      <dgm:spPr/>
      <dgm:t>
        <a:bodyPr/>
        <a:lstStyle/>
        <a:p>
          <a:r>
            <a:rPr lang="en-US"/>
            <a:t>All-day battery life optimized by intelligent power management.</a:t>
          </a:r>
        </a:p>
      </dgm:t>
    </dgm:pt>
    <dgm:pt modelId="{B5EDED16-84F2-4050-9D0E-272FEEAE2B74}" type="parTrans" cxnId="{B84B0261-4BEA-4CAA-9F5B-31B07D6073F7}">
      <dgm:prSet/>
      <dgm:spPr/>
      <dgm:t>
        <a:bodyPr/>
        <a:lstStyle/>
        <a:p>
          <a:endParaRPr lang="en-US"/>
        </a:p>
      </dgm:t>
    </dgm:pt>
    <dgm:pt modelId="{14DCA648-F074-4167-BD26-27AEB2821FAC}" type="sibTrans" cxnId="{B84B0261-4BEA-4CAA-9F5B-31B07D6073F7}">
      <dgm:prSet/>
      <dgm:spPr/>
      <dgm:t>
        <a:bodyPr/>
        <a:lstStyle/>
        <a:p>
          <a:endParaRPr lang="en-US"/>
        </a:p>
      </dgm:t>
    </dgm:pt>
    <dgm:pt modelId="{D8C2714E-0874-42F8-9299-56D5EFD834E2}">
      <dgm:prSet/>
      <dgm:spPr/>
      <dgm:t>
        <a:bodyPr/>
        <a:lstStyle/>
        <a:p>
          <a:r>
            <a:rPr lang="en-US"/>
            <a:t>Supports ultra-fast MagSafe 2.0 charging and new 45W wired charging.</a:t>
          </a:r>
        </a:p>
      </dgm:t>
    </dgm:pt>
    <dgm:pt modelId="{D1CBD943-1B9F-47E4-AC8F-495B580B4311}" type="parTrans" cxnId="{CD786418-023A-4AA3-AE1E-9352496ACACF}">
      <dgm:prSet/>
      <dgm:spPr/>
      <dgm:t>
        <a:bodyPr/>
        <a:lstStyle/>
        <a:p>
          <a:endParaRPr lang="en-US"/>
        </a:p>
      </dgm:t>
    </dgm:pt>
    <dgm:pt modelId="{DFA8C52B-D917-4BCB-BFF1-547B24D77DEB}" type="sibTrans" cxnId="{CD786418-023A-4AA3-AE1E-9352496ACACF}">
      <dgm:prSet/>
      <dgm:spPr/>
      <dgm:t>
        <a:bodyPr/>
        <a:lstStyle/>
        <a:p>
          <a:endParaRPr lang="en-US"/>
        </a:p>
      </dgm:t>
    </dgm:pt>
    <dgm:pt modelId="{F93EDA27-63FF-4F88-B88C-155F9E5362F9}">
      <dgm:prSet/>
      <dgm:spPr/>
      <dgm:t>
        <a:bodyPr/>
        <a:lstStyle/>
        <a:p>
          <a:r>
            <a:rPr lang="en-US"/>
            <a:t>Adaptive charging extends battery lifespan by reducing wear.</a:t>
          </a:r>
        </a:p>
      </dgm:t>
    </dgm:pt>
    <dgm:pt modelId="{6CF97EA2-3C85-47E1-900E-0A7CDC50A5EC}" type="parTrans" cxnId="{A5D0687F-99B4-4340-8D29-FC8308E1D873}">
      <dgm:prSet/>
      <dgm:spPr/>
      <dgm:t>
        <a:bodyPr/>
        <a:lstStyle/>
        <a:p>
          <a:endParaRPr lang="en-US"/>
        </a:p>
      </dgm:t>
    </dgm:pt>
    <dgm:pt modelId="{4DE7FEB7-478A-4550-9A61-F8AB40D24F1F}" type="sibTrans" cxnId="{A5D0687F-99B4-4340-8D29-FC8308E1D873}">
      <dgm:prSet/>
      <dgm:spPr/>
      <dgm:t>
        <a:bodyPr/>
        <a:lstStyle/>
        <a:p>
          <a:endParaRPr lang="en-US"/>
        </a:p>
      </dgm:t>
    </dgm:pt>
    <dgm:pt modelId="{F9DA2C8D-C374-4DF4-A31C-7D0347D99A81}" type="pres">
      <dgm:prSet presAssocID="{7D3F45CD-17A0-448D-99D7-0731B498F7C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731754-B546-4B17-8EB0-42E93D1D3B68}" type="pres">
      <dgm:prSet presAssocID="{A31D9771-6810-4764-8E15-27B4D415E890}" presName="hierRoot1" presStyleCnt="0"/>
      <dgm:spPr/>
    </dgm:pt>
    <dgm:pt modelId="{F16B5EC9-FEFB-4C8E-BE4E-F150EF8C1FDF}" type="pres">
      <dgm:prSet presAssocID="{A31D9771-6810-4764-8E15-27B4D415E890}" presName="composite" presStyleCnt="0"/>
      <dgm:spPr/>
    </dgm:pt>
    <dgm:pt modelId="{894A7B9A-AFDB-4A51-9FE5-C2AEB7877FF3}" type="pres">
      <dgm:prSet presAssocID="{A31D9771-6810-4764-8E15-27B4D415E890}" presName="background" presStyleLbl="node0" presStyleIdx="0" presStyleCnt="3"/>
      <dgm:spPr/>
    </dgm:pt>
    <dgm:pt modelId="{E4633D2E-4995-4453-976F-72F33681ECBA}" type="pres">
      <dgm:prSet presAssocID="{A31D9771-6810-4764-8E15-27B4D415E890}" presName="text" presStyleLbl="fgAcc0" presStyleIdx="0" presStyleCnt="3">
        <dgm:presLayoutVars>
          <dgm:chPref val="3"/>
        </dgm:presLayoutVars>
      </dgm:prSet>
      <dgm:spPr/>
    </dgm:pt>
    <dgm:pt modelId="{E51439FB-9AA6-4292-929E-589710FC886B}" type="pres">
      <dgm:prSet presAssocID="{A31D9771-6810-4764-8E15-27B4D415E890}" presName="hierChild2" presStyleCnt="0"/>
      <dgm:spPr/>
    </dgm:pt>
    <dgm:pt modelId="{9EB98DC1-A9AD-4731-9161-81290C76F1DA}" type="pres">
      <dgm:prSet presAssocID="{D8C2714E-0874-42F8-9299-56D5EFD834E2}" presName="hierRoot1" presStyleCnt="0"/>
      <dgm:spPr/>
    </dgm:pt>
    <dgm:pt modelId="{F2B316EC-32E7-4B2A-B96F-082325F586C1}" type="pres">
      <dgm:prSet presAssocID="{D8C2714E-0874-42F8-9299-56D5EFD834E2}" presName="composite" presStyleCnt="0"/>
      <dgm:spPr/>
    </dgm:pt>
    <dgm:pt modelId="{C8B4F94E-7A59-4B21-BFE6-4527F77686D3}" type="pres">
      <dgm:prSet presAssocID="{D8C2714E-0874-42F8-9299-56D5EFD834E2}" presName="background" presStyleLbl="node0" presStyleIdx="1" presStyleCnt="3"/>
      <dgm:spPr/>
    </dgm:pt>
    <dgm:pt modelId="{3F9AECC2-BD64-4444-B462-2B7BDAEBB193}" type="pres">
      <dgm:prSet presAssocID="{D8C2714E-0874-42F8-9299-56D5EFD834E2}" presName="text" presStyleLbl="fgAcc0" presStyleIdx="1" presStyleCnt="3">
        <dgm:presLayoutVars>
          <dgm:chPref val="3"/>
        </dgm:presLayoutVars>
      </dgm:prSet>
      <dgm:spPr/>
    </dgm:pt>
    <dgm:pt modelId="{A8B82D74-41BC-465F-9455-E670BE7D36D3}" type="pres">
      <dgm:prSet presAssocID="{D8C2714E-0874-42F8-9299-56D5EFD834E2}" presName="hierChild2" presStyleCnt="0"/>
      <dgm:spPr/>
    </dgm:pt>
    <dgm:pt modelId="{CEDC4866-A57B-46C1-9148-A90747DB7859}" type="pres">
      <dgm:prSet presAssocID="{F93EDA27-63FF-4F88-B88C-155F9E5362F9}" presName="hierRoot1" presStyleCnt="0"/>
      <dgm:spPr/>
    </dgm:pt>
    <dgm:pt modelId="{8AE0B8B5-CF72-493F-8544-B7A00548BCB0}" type="pres">
      <dgm:prSet presAssocID="{F93EDA27-63FF-4F88-B88C-155F9E5362F9}" presName="composite" presStyleCnt="0"/>
      <dgm:spPr/>
    </dgm:pt>
    <dgm:pt modelId="{D928867C-8537-4671-8B2B-7F6A5AB2245C}" type="pres">
      <dgm:prSet presAssocID="{F93EDA27-63FF-4F88-B88C-155F9E5362F9}" presName="background" presStyleLbl="node0" presStyleIdx="2" presStyleCnt="3"/>
      <dgm:spPr/>
    </dgm:pt>
    <dgm:pt modelId="{6C8D1E26-B127-49E7-B99E-83522D4B4562}" type="pres">
      <dgm:prSet presAssocID="{F93EDA27-63FF-4F88-B88C-155F9E5362F9}" presName="text" presStyleLbl="fgAcc0" presStyleIdx="2" presStyleCnt="3">
        <dgm:presLayoutVars>
          <dgm:chPref val="3"/>
        </dgm:presLayoutVars>
      </dgm:prSet>
      <dgm:spPr/>
    </dgm:pt>
    <dgm:pt modelId="{AF7ABA2A-AD3F-4F17-9786-6BB3EFE37016}" type="pres">
      <dgm:prSet presAssocID="{F93EDA27-63FF-4F88-B88C-155F9E5362F9}" presName="hierChild2" presStyleCnt="0"/>
      <dgm:spPr/>
    </dgm:pt>
  </dgm:ptLst>
  <dgm:cxnLst>
    <dgm:cxn modelId="{A79C2100-C094-4249-89F9-922D7AA0794A}" type="presOf" srcId="{D8C2714E-0874-42F8-9299-56D5EFD834E2}" destId="{3F9AECC2-BD64-4444-B462-2B7BDAEBB193}" srcOrd="0" destOrd="0" presId="urn:microsoft.com/office/officeart/2005/8/layout/hierarchy1"/>
    <dgm:cxn modelId="{CD786418-023A-4AA3-AE1E-9352496ACACF}" srcId="{7D3F45CD-17A0-448D-99D7-0731B498F7CA}" destId="{D8C2714E-0874-42F8-9299-56D5EFD834E2}" srcOrd="1" destOrd="0" parTransId="{D1CBD943-1B9F-47E4-AC8F-495B580B4311}" sibTransId="{DFA8C52B-D917-4BCB-BFF1-547B24D77DEB}"/>
    <dgm:cxn modelId="{E5DEBF2C-0217-48B7-85E4-E3720CA81EB3}" type="presOf" srcId="{7D3F45CD-17A0-448D-99D7-0731B498F7CA}" destId="{F9DA2C8D-C374-4DF4-A31C-7D0347D99A81}" srcOrd="0" destOrd="0" presId="urn:microsoft.com/office/officeart/2005/8/layout/hierarchy1"/>
    <dgm:cxn modelId="{B84B0261-4BEA-4CAA-9F5B-31B07D6073F7}" srcId="{7D3F45CD-17A0-448D-99D7-0731B498F7CA}" destId="{A31D9771-6810-4764-8E15-27B4D415E890}" srcOrd="0" destOrd="0" parTransId="{B5EDED16-84F2-4050-9D0E-272FEEAE2B74}" sibTransId="{14DCA648-F074-4167-BD26-27AEB2821FAC}"/>
    <dgm:cxn modelId="{3F25E57A-DC02-4A6B-A563-AB46B8CD8309}" type="presOf" srcId="{F93EDA27-63FF-4F88-B88C-155F9E5362F9}" destId="{6C8D1E26-B127-49E7-B99E-83522D4B4562}" srcOrd="0" destOrd="0" presId="urn:microsoft.com/office/officeart/2005/8/layout/hierarchy1"/>
    <dgm:cxn modelId="{A5D0687F-99B4-4340-8D29-FC8308E1D873}" srcId="{7D3F45CD-17A0-448D-99D7-0731B498F7CA}" destId="{F93EDA27-63FF-4F88-B88C-155F9E5362F9}" srcOrd="2" destOrd="0" parTransId="{6CF97EA2-3C85-47E1-900E-0A7CDC50A5EC}" sibTransId="{4DE7FEB7-478A-4550-9A61-F8AB40D24F1F}"/>
    <dgm:cxn modelId="{4C3D88B0-194C-49FD-A0CB-7BB537C55FA5}" type="presOf" srcId="{A31D9771-6810-4764-8E15-27B4D415E890}" destId="{E4633D2E-4995-4453-976F-72F33681ECBA}" srcOrd="0" destOrd="0" presId="urn:microsoft.com/office/officeart/2005/8/layout/hierarchy1"/>
    <dgm:cxn modelId="{1021EAB4-D2B2-42EB-814A-ABF9C57A880C}" type="presParOf" srcId="{F9DA2C8D-C374-4DF4-A31C-7D0347D99A81}" destId="{04731754-B546-4B17-8EB0-42E93D1D3B68}" srcOrd="0" destOrd="0" presId="urn:microsoft.com/office/officeart/2005/8/layout/hierarchy1"/>
    <dgm:cxn modelId="{F2389A10-D631-4C80-8154-2C6DFA4B98B4}" type="presParOf" srcId="{04731754-B546-4B17-8EB0-42E93D1D3B68}" destId="{F16B5EC9-FEFB-4C8E-BE4E-F150EF8C1FDF}" srcOrd="0" destOrd="0" presId="urn:microsoft.com/office/officeart/2005/8/layout/hierarchy1"/>
    <dgm:cxn modelId="{EEA0C93A-1C66-4935-88F8-0F7F03E335AE}" type="presParOf" srcId="{F16B5EC9-FEFB-4C8E-BE4E-F150EF8C1FDF}" destId="{894A7B9A-AFDB-4A51-9FE5-C2AEB7877FF3}" srcOrd="0" destOrd="0" presId="urn:microsoft.com/office/officeart/2005/8/layout/hierarchy1"/>
    <dgm:cxn modelId="{0E61BB11-4B5A-46D3-BDDD-4A72C29B6D74}" type="presParOf" srcId="{F16B5EC9-FEFB-4C8E-BE4E-F150EF8C1FDF}" destId="{E4633D2E-4995-4453-976F-72F33681ECBA}" srcOrd="1" destOrd="0" presId="urn:microsoft.com/office/officeart/2005/8/layout/hierarchy1"/>
    <dgm:cxn modelId="{A91B496F-3656-4F9D-A19C-86A56BBD24C4}" type="presParOf" srcId="{04731754-B546-4B17-8EB0-42E93D1D3B68}" destId="{E51439FB-9AA6-4292-929E-589710FC886B}" srcOrd="1" destOrd="0" presId="urn:microsoft.com/office/officeart/2005/8/layout/hierarchy1"/>
    <dgm:cxn modelId="{66E85F34-382D-497E-A629-55643C081EA7}" type="presParOf" srcId="{F9DA2C8D-C374-4DF4-A31C-7D0347D99A81}" destId="{9EB98DC1-A9AD-4731-9161-81290C76F1DA}" srcOrd="1" destOrd="0" presId="urn:microsoft.com/office/officeart/2005/8/layout/hierarchy1"/>
    <dgm:cxn modelId="{0173BF40-4A26-4F31-AD75-D982174E06BA}" type="presParOf" srcId="{9EB98DC1-A9AD-4731-9161-81290C76F1DA}" destId="{F2B316EC-32E7-4B2A-B96F-082325F586C1}" srcOrd="0" destOrd="0" presId="urn:microsoft.com/office/officeart/2005/8/layout/hierarchy1"/>
    <dgm:cxn modelId="{2D7A871F-AF86-4F8E-9461-5FC15A5900BE}" type="presParOf" srcId="{F2B316EC-32E7-4B2A-B96F-082325F586C1}" destId="{C8B4F94E-7A59-4B21-BFE6-4527F77686D3}" srcOrd="0" destOrd="0" presId="urn:microsoft.com/office/officeart/2005/8/layout/hierarchy1"/>
    <dgm:cxn modelId="{6F2132DE-79D1-4F9B-9305-90EFC59EC7D3}" type="presParOf" srcId="{F2B316EC-32E7-4B2A-B96F-082325F586C1}" destId="{3F9AECC2-BD64-4444-B462-2B7BDAEBB193}" srcOrd="1" destOrd="0" presId="urn:microsoft.com/office/officeart/2005/8/layout/hierarchy1"/>
    <dgm:cxn modelId="{8F48B0EE-CC22-484D-864B-E9CCB3F242E6}" type="presParOf" srcId="{9EB98DC1-A9AD-4731-9161-81290C76F1DA}" destId="{A8B82D74-41BC-465F-9455-E670BE7D36D3}" srcOrd="1" destOrd="0" presId="urn:microsoft.com/office/officeart/2005/8/layout/hierarchy1"/>
    <dgm:cxn modelId="{0A3C5CCC-FA12-402A-8543-6A8F38A27ECF}" type="presParOf" srcId="{F9DA2C8D-C374-4DF4-A31C-7D0347D99A81}" destId="{CEDC4866-A57B-46C1-9148-A90747DB7859}" srcOrd="2" destOrd="0" presId="urn:microsoft.com/office/officeart/2005/8/layout/hierarchy1"/>
    <dgm:cxn modelId="{5C071FFB-AF6D-410D-8360-AEAB385573EB}" type="presParOf" srcId="{CEDC4866-A57B-46C1-9148-A90747DB7859}" destId="{8AE0B8B5-CF72-493F-8544-B7A00548BCB0}" srcOrd="0" destOrd="0" presId="urn:microsoft.com/office/officeart/2005/8/layout/hierarchy1"/>
    <dgm:cxn modelId="{519B2BC1-E533-4CD1-868E-436561225BE3}" type="presParOf" srcId="{8AE0B8B5-CF72-493F-8544-B7A00548BCB0}" destId="{D928867C-8537-4671-8B2B-7F6A5AB2245C}" srcOrd="0" destOrd="0" presId="urn:microsoft.com/office/officeart/2005/8/layout/hierarchy1"/>
    <dgm:cxn modelId="{56349DCC-093A-4788-90EB-91256EAEC69F}" type="presParOf" srcId="{8AE0B8B5-CF72-493F-8544-B7A00548BCB0}" destId="{6C8D1E26-B127-49E7-B99E-83522D4B4562}" srcOrd="1" destOrd="0" presId="urn:microsoft.com/office/officeart/2005/8/layout/hierarchy1"/>
    <dgm:cxn modelId="{138CAADE-2E1F-4BB0-9F77-C7442477FE3D}" type="presParOf" srcId="{CEDC4866-A57B-46C1-9148-A90747DB7859}" destId="{AF7ABA2A-AD3F-4F17-9786-6BB3EFE3701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E9D426-DB39-42F8-AE0E-7B327B2A922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1B6D184-7A57-400D-9423-FEC415F1CDD8}">
      <dgm:prSet/>
      <dgm:spPr/>
      <dgm:t>
        <a:bodyPr/>
        <a:lstStyle/>
        <a:p>
          <a:r>
            <a:rPr lang="en-US"/>
            <a:t>Built with 100% recycled aluminum and rare earthmaterials.</a:t>
          </a:r>
        </a:p>
      </dgm:t>
    </dgm:pt>
    <dgm:pt modelId="{5CC8D2C8-976A-431B-8133-B9621C5CE8AB}" type="parTrans" cxnId="{70A18124-F786-486F-B24C-173CB587F116}">
      <dgm:prSet/>
      <dgm:spPr/>
      <dgm:t>
        <a:bodyPr/>
        <a:lstStyle/>
        <a:p>
          <a:endParaRPr lang="en-US"/>
        </a:p>
      </dgm:t>
    </dgm:pt>
    <dgm:pt modelId="{22EFFD22-3410-4AA6-BA0A-29C4CE6C68B5}" type="sibTrans" cxnId="{70A18124-F786-486F-B24C-173CB587F116}">
      <dgm:prSet/>
      <dgm:spPr/>
      <dgm:t>
        <a:bodyPr/>
        <a:lstStyle/>
        <a:p>
          <a:endParaRPr lang="en-US"/>
        </a:p>
      </dgm:t>
    </dgm:pt>
    <dgm:pt modelId="{075233F5-F2C5-4528-8E73-8733E8AF2C24}">
      <dgm:prSet/>
      <dgm:spPr/>
      <dgm:t>
        <a:bodyPr/>
        <a:lstStyle/>
        <a:p>
          <a:r>
            <a:rPr lang="en-US"/>
            <a:t>Energy-efficient manufacturing reduces carbon footprint.</a:t>
          </a:r>
        </a:p>
      </dgm:t>
    </dgm:pt>
    <dgm:pt modelId="{D339FA87-5773-432F-825E-ABE2CA48F578}" type="parTrans" cxnId="{7E6AA66A-4EAF-43F7-B68C-D0B62EC84200}">
      <dgm:prSet/>
      <dgm:spPr/>
      <dgm:t>
        <a:bodyPr/>
        <a:lstStyle/>
        <a:p>
          <a:endParaRPr lang="en-US"/>
        </a:p>
      </dgm:t>
    </dgm:pt>
    <dgm:pt modelId="{F4185861-2AF4-4E2E-A228-F7BF64C2854B}" type="sibTrans" cxnId="{7E6AA66A-4EAF-43F7-B68C-D0B62EC84200}">
      <dgm:prSet/>
      <dgm:spPr/>
      <dgm:t>
        <a:bodyPr/>
        <a:lstStyle/>
        <a:p>
          <a:endParaRPr lang="en-US"/>
        </a:p>
      </dgm:t>
    </dgm:pt>
    <dgm:pt modelId="{39E5A8F8-3538-4CB0-8D5B-457DC172F3BE}">
      <dgm:prSet/>
      <dgm:spPr/>
      <dgm:t>
        <a:bodyPr/>
        <a:lstStyle/>
        <a:p>
          <a:r>
            <a:rPr lang="en-US"/>
            <a:t>Packaging uses biodegradable materials with zero plastic.</a:t>
          </a:r>
        </a:p>
      </dgm:t>
    </dgm:pt>
    <dgm:pt modelId="{B5373ACD-B4B0-4A54-AC26-B2A6DAD7798F}" type="parTrans" cxnId="{51439192-5FE4-4AA8-9429-67B9046CE8A2}">
      <dgm:prSet/>
      <dgm:spPr/>
      <dgm:t>
        <a:bodyPr/>
        <a:lstStyle/>
        <a:p>
          <a:endParaRPr lang="en-US"/>
        </a:p>
      </dgm:t>
    </dgm:pt>
    <dgm:pt modelId="{8EA8A19A-9F54-4249-B08E-00DB75BAD5BD}" type="sibTrans" cxnId="{51439192-5FE4-4AA8-9429-67B9046CE8A2}">
      <dgm:prSet/>
      <dgm:spPr/>
      <dgm:t>
        <a:bodyPr/>
        <a:lstStyle/>
        <a:p>
          <a:endParaRPr lang="en-US"/>
        </a:p>
      </dgm:t>
    </dgm:pt>
    <dgm:pt modelId="{B2F33231-F39C-410A-8881-BDAA5A0FBA55}" type="pres">
      <dgm:prSet presAssocID="{70E9D426-DB39-42F8-AE0E-7B327B2A9224}" presName="vert0" presStyleCnt="0">
        <dgm:presLayoutVars>
          <dgm:dir/>
          <dgm:animOne val="branch"/>
          <dgm:animLvl val="lvl"/>
        </dgm:presLayoutVars>
      </dgm:prSet>
      <dgm:spPr/>
    </dgm:pt>
    <dgm:pt modelId="{6E4F189F-24C8-44D6-B74D-D7E7A6D07DF6}" type="pres">
      <dgm:prSet presAssocID="{B1B6D184-7A57-400D-9423-FEC415F1CDD8}" presName="thickLine" presStyleLbl="alignNode1" presStyleIdx="0" presStyleCnt="3"/>
      <dgm:spPr/>
    </dgm:pt>
    <dgm:pt modelId="{2D6E925F-F770-4D3F-9206-41BC836D3F20}" type="pres">
      <dgm:prSet presAssocID="{B1B6D184-7A57-400D-9423-FEC415F1CDD8}" presName="horz1" presStyleCnt="0"/>
      <dgm:spPr/>
    </dgm:pt>
    <dgm:pt modelId="{9FD5E354-E88E-4428-92B9-5488F381A419}" type="pres">
      <dgm:prSet presAssocID="{B1B6D184-7A57-400D-9423-FEC415F1CDD8}" presName="tx1" presStyleLbl="revTx" presStyleIdx="0" presStyleCnt="3"/>
      <dgm:spPr/>
    </dgm:pt>
    <dgm:pt modelId="{53F9EEE2-57AA-4DAF-80E8-9FCBB2F317F5}" type="pres">
      <dgm:prSet presAssocID="{B1B6D184-7A57-400D-9423-FEC415F1CDD8}" presName="vert1" presStyleCnt="0"/>
      <dgm:spPr/>
    </dgm:pt>
    <dgm:pt modelId="{62E13C10-94DF-448D-BCAE-A2869EEDE115}" type="pres">
      <dgm:prSet presAssocID="{075233F5-F2C5-4528-8E73-8733E8AF2C24}" presName="thickLine" presStyleLbl="alignNode1" presStyleIdx="1" presStyleCnt="3"/>
      <dgm:spPr/>
    </dgm:pt>
    <dgm:pt modelId="{F7473125-8634-488D-BC9C-1C0709279453}" type="pres">
      <dgm:prSet presAssocID="{075233F5-F2C5-4528-8E73-8733E8AF2C24}" presName="horz1" presStyleCnt="0"/>
      <dgm:spPr/>
    </dgm:pt>
    <dgm:pt modelId="{32168DDE-515E-4DF9-8DFC-0AB9937E16EB}" type="pres">
      <dgm:prSet presAssocID="{075233F5-F2C5-4528-8E73-8733E8AF2C24}" presName="tx1" presStyleLbl="revTx" presStyleIdx="1" presStyleCnt="3"/>
      <dgm:spPr/>
    </dgm:pt>
    <dgm:pt modelId="{A9D8F04C-F1A2-4B97-AC09-DCFE0B6FACB6}" type="pres">
      <dgm:prSet presAssocID="{075233F5-F2C5-4528-8E73-8733E8AF2C24}" presName="vert1" presStyleCnt="0"/>
      <dgm:spPr/>
    </dgm:pt>
    <dgm:pt modelId="{BC5323C3-A460-447F-90EF-D87EE93980FD}" type="pres">
      <dgm:prSet presAssocID="{39E5A8F8-3538-4CB0-8D5B-457DC172F3BE}" presName="thickLine" presStyleLbl="alignNode1" presStyleIdx="2" presStyleCnt="3"/>
      <dgm:spPr/>
    </dgm:pt>
    <dgm:pt modelId="{22B053F4-7FA5-41CA-9704-9D6F04E07A50}" type="pres">
      <dgm:prSet presAssocID="{39E5A8F8-3538-4CB0-8D5B-457DC172F3BE}" presName="horz1" presStyleCnt="0"/>
      <dgm:spPr/>
    </dgm:pt>
    <dgm:pt modelId="{153199B2-8889-4617-B8F1-BBF462389321}" type="pres">
      <dgm:prSet presAssocID="{39E5A8F8-3538-4CB0-8D5B-457DC172F3BE}" presName="tx1" presStyleLbl="revTx" presStyleIdx="2" presStyleCnt="3"/>
      <dgm:spPr/>
    </dgm:pt>
    <dgm:pt modelId="{F8508FA0-A5B5-423A-9069-AB3726C66A87}" type="pres">
      <dgm:prSet presAssocID="{39E5A8F8-3538-4CB0-8D5B-457DC172F3BE}" presName="vert1" presStyleCnt="0"/>
      <dgm:spPr/>
    </dgm:pt>
  </dgm:ptLst>
  <dgm:cxnLst>
    <dgm:cxn modelId="{70A18124-F786-486F-B24C-173CB587F116}" srcId="{70E9D426-DB39-42F8-AE0E-7B327B2A9224}" destId="{B1B6D184-7A57-400D-9423-FEC415F1CDD8}" srcOrd="0" destOrd="0" parTransId="{5CC8D2C8-976A-431B-8133-B9621C5CE8AB}" sibTransId="{22EFFD22-3410-4AA6-BA0A-29C4CE6C68B5}"/>
    <dgm:cxn modelId="{9800DC2C-8314-477E-850A-75F62C3D4FE7}" type="presOf" srcId="{B1B6D184-7A57-400D-9423-FEC415F1CDD8}" destId="{9FD5E354-E88E-4428-92B9-5488F381A419}" srcOrd="0" destOrd="0" presId="urn:microsoft.com/office/officeart/2008/layout/LinedList"/>
    <dgm:cxn modelId="{7E6AA66A-4EAF-43F7-B68C-D0B62EC84200}" srcId="{70E9D426-DB39-42F8-AE0E-7B327B2A9224}" destId="{075233F5-F2C5-4528-8E73-8733E8AF2C24}" srcOrd="1" destOrd="0" parTransId="{D339FA87-5773-432F-825E-ABE2CA48F578}" sibTransId="{F4185861-2AF4-4E2E-A228-F7BF64C2854B}"/>
    <dgm:cxn modelId="{51439192-5FE4-4AA8-9429-67B9046CE8A2}" srcId="{70E9D426-DB39-42F8-AE0E-7B327B2A9224}" destId="{39E5A8F8-3538-4CB0-8D5B-457DC172F3BE}" srcOrd="2" destOrd="0" parTransId="{B5373ACD-B4B0-4A54-AC26-B2A6DAD7798F}" sibTransId="{8EA8A19A-9F54-4249-B08E-00DB75BAD5BD}"/>
    <dgm:cxn modelId="{27B391C2-ECA1-41A9-9EF3-DBA36ECB1425}" type="presOf" srcId="{39E5A8F8-3538-4CB0-8D5B-457DC172F3BE}" destId="{153199B2-8889-4617-B8F1-BBF462389321}" srcOrd="0" destOrd="0" presId="urn:microsoft.com/office/officeart/2008/layout/LinedList"/>
    <dgm:cxn modelId="{597DC8D3-CF80-4E8B-AB04-FA472520030B}" type="presOf" srcId="{075233F5-F2C5-4528-8E73-8733E8AF2C24}" destId="{32168DDE-515E-4DF9-8DFC-0AB9937E16EB}" srcOrd="0" destOrd="0" presId="urn:microsoft.com/office/officeart/2008/layout/LinedList"/>
    <dgm:cxn modelId="{45EA52F4-A522-4A65-A3C3-DA0EF733C813}" type="presOf" srcId="{70E9D426-DB39-42F8-AE0E-7B327B2A9224}" destId="{B2F33231-F39C-410A-8881-BDAA5A0FBA55}" srcOrd="0" destOrd="0" presId="urn:microsoft.com/office/officeart/2008/layout/LinedList"/>
    <dgm:cxn modelId="{47DF93DB-F115-4601-9509-17568941E4A2}" type="presParOf" srcId="{B2F33231-F39C-410A-8881-BDAA5A0FBA55}" destId="{6E4F189F-24C8-44D6-B74D-D7E7A6D07DF6}" srcOrd="0" destOrd="0" presId="urn:microsoft.com/office/officeart/2008/layout/LinedList"/>
    <dgm:cxn modelId="{C3FCD00B-82CE-4BF0-BC8D-BE6E21CC686B}" type="presParOf" srcId="{B2F33231-F39C-410A-8881-BDAA5A0FBA55}" destId="{2D6E925F-F770-4D3F-9206-41BC836D3F20}" srcOrd="1" destOrd="0" presId="urn:microsoft.com/office/officeart/2008/layout/LinedList"/>
    <dgm:cxn modelId="{3B296A5A-131B-49E7-8141-61C76FBA6D2B}" type="presParOf" srcId="{2D6E925F-F770-4D3F-9206-41BC836D3F20}" destId="{9FD5E354-E88E-4428-92B9-5488F381A419}" srcOrd="0" destOrd="0" presId="urn:microsoft.com/office/officeart/2008/layout/LinedList"/>
    <dgm:cxn modelId="{C9B38A37-D846-485E-BECF-0298566F112D}" type="presParOf" srcId="{2D6E925F-F770-4D3F-9206-41BC836D3F20}" destId="{53F9EEE2-57AA-4DAF-80E8-9FCBB2F317F5}" srcOrd="1" destOrd="0" presId="urn:microsoft.com/office/officeart/2008/layout/LinedList"/>
    <dgm:cxn modelId="{4D5F3655-3C5D-40F9-8A29-BE992AD5EF0D}" type="presParOf" srcId="{B2F33231-F39C-410A-8881-BDAA5A0FBA55}" destId="{62E13C10-94DF-448D-BCAE-A2869EEDE115}" srcOrd="2" destOrd="0" presId="urn:microsoft.com/office/officeart/2008/layout/LinedList"/>
    <dgm:cxn modelId="{F3259940-4688-47FF-BF43-95757D8C234A}" type="presParOf" srcId="{B2F33231-F39C-410A-8881-BDAA5A0FBA55}" destId="{F7473125-8634-488D-BC9C-1C0709279453}" srcOrd="3" destOrd="0" presId="urn:microsoft.com/office/officeart/2008/layout/LinedList"/>
    <dgm:cxn modelId="{F3E593DB-4332-412E-B438-64AD45659824}" type="presParOf" srcId="{F7473125-8634-488D-BC9C-1C0709279453}" destId="{32168DDE-515E-4DF9-8DFC-0AB9937E16EB}" srcOrd="0" destOrd="0" presId="urn:microsoft.com/office/officeart/2008/layout/LinedList"/>
    <dgm:cxn modelId="{D519B004-B9F4-4962-A4EE-C9602B0172F2}" type="presParOf" srcId="{F7473125-8634-488D-BC9C-1C0709279453}" destId="{A9D8F04C-F1A2-4B97-AC09-DCFE0B6FACB6}" srcOrd="1" destOrd="0" presId="urn:microsoft.com/office/officeart/2008/layout/LinedList"/>
    <dgm:cxn modelId="{A0009C8F-7261-4E27-A248-375E9F38FEFF}" type="presParOf" srcId="{B2F33231-F39C-410A-8881-BDAA5A0FBA55}" destId="{BC5323C3-A460-447F-90EF-D87EE93980FD}" srcOrd="4" destOrd="0" presId="urn:microsoft.com/office/officeart/2008/layout/LinedList"/>
    <dgm:cxn modelId="{FF37982F-489C-405A-A911-8FC81178EF3F}" type="presParOf" srcId="{B2F33231-F39C-410A-8881-BDAA5A0FBA55}" destId="{22B053F4-7FA5-41CA-9704-9D6F04E07A50}" srcOrd="5" destOrd="0" presId="urn:microsoft.com/office/officeart/2008/layout/LinedList"/>
    <dgm:cxn modelId="{941C3C4A-5697-410E-9A92-249E4F15B3B8}" type="presParOf" srcId="{22B053F4-7FA5-41CA-9704-9D6F04E07A50}" destId="{153199B2-8889-4617-B8F1-BBF462389321}" srcOrd="0" destOrd="0" presId="urn:microsoft.com/office/officeart/2008/layout/LinedList"/>
    <dgm:cxn modelId="{40BF6128-D644-4B06-882B-E02964FB6C31}" type="presParOf" srcId="{22B053F4-7FA5-41CA-9704-9D6F04E07A50}" destId="{F8508FA0-A5B5-423A-9069-AB3726C66A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AF095-4100-4030-AFAD-2C803D407C46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B3FB8-A988-4D9E-B283-9B58FFCB4902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89CEF-B12A-49DB-9E75-F403EF5B018C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Advanced quad-lens system captures studio-quality photos and 8K video.</a:t>
          </a:r>
        </a:p>
      </dsp:txBody>
      <dsp:txXfrm>
        <a:off x="93445" y="3018902"/>
        <a:ext cx="3206250" cy="720000"/>
      </dsp:txXfrm>
    </dsp:sp>
    <dsp:sp modelId="{9F20FB23-4A03-4AB4-9B64-83E8512972E0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C5F2A-48B7-433E-9B48-92E4581DDCD8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57B3E-2FD2-4D44-A13E-09193A54BA6B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Improved low-light performance with larger sensors and AI image processing.</a:t>
          </a:r>
        </a:p>
      </dsp:txBody>
      <dsp:txXfrm>
        <a:off x="3860789" y="3018902"/>
        <a:ext cx="3206250" cy="720000"/>
      </dsp:txXfrm>
    </dsp:sp>
    <dsp:sp modelId="{F070DA7D-1AB1-4BFE-93A7-222462EE00EA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1A934-5F45-49CC-BCC9-6080C3D48054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CCE97-FE9B-45B8-9359-EBF655ACF8CF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New periscope zoom lens delivers incredible detail from any distance.</a:t>
          </a:r>
        </a:p>
      </dsp:txBody>
      <dsp:txXfrm>
        <a:off x="7628133" y="301890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E1BD9-8B51-46A6-AB38-5691B160C24C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6FBAF-F96A-49D3-9121-C3FADE73250B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B6A31-96AA-4D5C-938F-BC84BF40DD9A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Personalized AI assistant adapts to user behavior and preferences.</a:t>
          </a:r>
        </a:p>
      </dsp:txBody>
      <dsp:txXfrm>
        <a:off x="1834517" y="469890"/>
        <a:ext cx="3148942" cy="1335915"/>
      </dsp:txXfrm>
    </dsp:sp>
    <dsp:sp modelId="{00B6E098-0FAC-440C-9618-7AC58E63952A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A5CA6-9671-4541-A59C-1344059F6044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338C5-A2D3-4B32-8A41-6CF6447C15DE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Smart features enhance daily life—like predictive typing and scene recognition.</a:t>
          </a:r>
        </a:p>
      </dsp:txBody>
      <dsp:txXfrm>
        <a:off x="7154322" y="469890"/>
        <a:ext cx="3148942" cy="1335915"/>
      </dsp:txXfrm>
    </dsp:sp>
    <dsp:sp modelId="{C6B57A91-AFF2-479D-A535-510F38D1D81C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A4CAC-1FC7-41AF-AF8F-52B7B19ABBC5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C17C7-89D4-457F-8C56-23290F08E11C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AI-driven photography automatically adjusts lighting and color balance.</a:t>
          </a:r>
        </a:p>
      </dsp:txBody>
      <dsp:txXfrm>
        <a:off x="1834517" y="2545532"/>
        <a:ext cx="3148942" cy="1335915"/>
      </dsp:txXfrm>
    </dsp:sp>
    <dsp:sp modelId="{86D81A9C-B797-4D37-BFDA-200229304C30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07AC7-BA80-4703-95E4-6092F50AA3A7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5D0E1-2CF8-480B-B842-330F4FB8A997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Boosts efficiency with automated task suggestions and reminders.</a:t>
          </a:r>
        </a:p>
      </dsp:txBody>
      <dsp:txXfrm>
        <a:off x="7154322" y="2545532"/>
        <a:ext cx="3148942" cy="1335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A7B9A-AFDB-4A51-9FE5-C2AEB7877FF3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33D2E-4995-4453-976F-72F33681ECBA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All-day battery life optimized by intelligent power management.</a:t>
          </a:r>
        </a:p>
      </dsp:txBody>
      <dsp:txXfrm>
        <a:off x="398656" y="1088253"/>
        <a:ext cx="2959127" cy="1837317"/>
      </dsp:txXfrm>
    </dsp:sp>
    <dsp:sp modelId="{C8B4F94E-7A59-4B21-BFE6-4527F77686D3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AECC2-BD64-4444-B462-2B7BDAEBB193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Supports ultra-fast MagSafe 2.0 charging and new 45W wired charging.</a:t>
          </a:r>
        </a:p>
      </dsp:txBody>
      <dsp:txXfrm>
        <a:off x="4155097" y="1088253"/>
        <a:ext cx="2959127" cy="1837317"/>
      </dsp:txXfrm>
    </dsp:sp>
    <dsp:sp modelId="{D928867C-8537-4671-8B2B-7F6A5AB2245C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D1E26-B127-49E7-B99E-83522D4B4562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Adaptive charging extends battery lifespan by reducing wear.</a:t>
          </a:r>
        </a:p>
      </dsp:txBody>
      <dsp:txXfrm>
        <a:off x="7911539" y="1088253"/>
        <a:ext cx="2959127" cy="18373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F189F-24C8-44D6-B74D-D7E7A6D07DF6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5E354-E88E-4428-92B9-5488F381A419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Built with 100% recycled aluminum and rare earthmaterials.</a:t>
          </a:r>
        </a:p>
      </dsp:txBody>
      <dsp:txXfrm>
        <a:off x="0" y="2700"/>
        <a:ext cx="6291714" cy="1841777"/>
      </dsp:txXfrm>
    </dsp:sp>
    <dsp:sp modelId="{62E13C10-94DF-448D-BCAE-A2869EEDE115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68DDE-515E-4DF9-8DFC-0AB9937E16EB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Energy-efficient manufacturing reduces carbon footprint.</a:t>
          </a:r>
        </a:p>
      </dsp:txBody>
      <dsp:txXfrm>
        <a:off x="0" y="1844478"/>
        <a:ext cx="6291714" cy="1841777"/>
      </dsp:txXfrm>
    </dsp:sp>
    <dsp:sp modelId="{BC5323C3-A460-447F-90EF-D87EE93980FD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199B2-8889-4617-B8F1-BBF462389321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Packaging uses biodegradable materials with zero plastic.</a:t>
          </a:r>
        </a:p>
      </dsp:txBody>
      <dsp:txXfrm>
        <a:off x="0" y="3686256"/>
        <a:ext cx="6291714" cy="184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8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7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3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7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6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7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0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0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4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74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lechas azules">
            <a:extLst>
              <a:ext uri="{FF2B5EF4-FFF2-40B4-BE49-F238E27FC236}">
                <a16:creationId xmlns:a16="http://schemas.microsoft.com/office/drawing/2014/main" id="{9601414F-BCA8-0A86-BCEC-7EDF17022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6250" b="625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es-ES" sz="52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iPhone 17 Pro Max: The Future in Your Hands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5523" y="4718033"/>
            <a:ext cx="10678296" cy="11750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s-ES" sz="2000">
                <a:solidFill>
                  <a:srgbClr val="FFFFFF"/>
                </a:solidFill>
                <a:ea typeface="+mn-lt"/>
                <a:cs typeface="+mn-lt"/>
              </a:rPr>
              <a:t>Combines cutting-edge technology with premium design for unmatched user experience.</a:t>
            </a:r>
            <a:endParaRPr lang="en-US" sz="2000">
              <a:solidFill>
                <a:srgbClr val="FFFFFF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s-ES" sz="2000">
                <a:solidFill>
                  <a:srgbClr val="FFFFFF"/>
                </a:solidFill>
                <a:ea typeface="+mn-lt"/>
                <a:cs typeface="+mn-lt"/>
              </a:rPr>
              <a:t>Offers long-term value through Apple’s strong ecosystem and regular software updates.</a:t>
            </a:r>
            <a:endParaRPr lang="es-ES" sz="2000">
              <a:solidFill>
                <a:srgbClr val="FFFFFF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s-ES" sz="2000">
                <a:solidFill>
                  <a:srgbClr val="FFFFFF"/>
                </a:solidFill>
                <a:ea typeface="+mn-lt"/>
                <a:cs typeface="+mn-lt"/>
              </a:rPr>
              <a:t>Represents the latest innovation in smartphone technology, keeping users ahead of trends.</a:t>
            </a:r>
            <a:endParaRPr lang="es-ES" sz="2000">
              <a:solidFill>
                <a:srgbClr val="FFFFFF"/>
              </a:solidFill>
            </a:endParaRPr>
          </a:p>
          <a:p>
            <a:pPr algn="l"/>
            <a:endParaRPr lang="es-E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D8809-5DD3-6DA6-AD5D-12A6135E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The Future Starts Now</a:t>
            </a:r>
            <a:endParaRPr lang="en-US" sz="4000"/>
          </a:p>
          <a:p>
            <a:endParaRPr lang="en-US" sz="400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94A2B4-421A-34C5-B4D7-0F372B83E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Represents the next era of mobile innovation and digital lifestyle.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Combines performance, sustainability, and intelligence in one device.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Ideal for both professionals and everyday users seeking excellence.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Sets the standard for what future smartphones will strive to be.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Buying now means being part of the cutting edge of technology evolution.</a:t>
            </a:r>
            <a:endParaRPr lang="en-US" sz="2000"/>
          </a:p>
          <a:p>
            <a:endParaRPr lang="en-US" sz="2000"/>
          </a:p>
        </p:txBody>
      </p:sp>
      <p:pic>
        <p:nvPicPr>
          <p:cNvPr id="25" name="Picture 24" descr="Dispositivo móvil con aplicaciones">
            <a:extLst>
              <a:ext uri="{FF2B5EF4-FFF2-40B4-BE49-F238E27FC236}">
                <a16:creationId xmlns:a16="http://schemas.microsoft.com/office/drawing/2014/main" id="{81CE1C43-34E4-72B3-FD00-D6510210E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57" r="8364" b="7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69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D6471-229B-7CA7-2D5B-EAAA0EC9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32E53D2-755F-5B53-5EFA-E3D7C748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Revolutionary Design</a:t>
            </a:r>
            <a:endParaRPr lang="en-US"/>
          </a:p>
          <a:p>
            <a:r>
              <a:rPr lang="en-US">
                <a:ea typeface="+mn-lt"/>
                <a:cs typeface="+mn-lt"/>
              </a:rPr>
              <a:t>Features a thinner titanium body that is both lightweight and ultra-durable.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Refined edges and minimal bezels create a sleek, futuristic look.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Enhanced ergonomics provide a comfortable and premium in-hand feel.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4054E6-AF09-56CD-2C97-988AC970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2915B-8B84-512F-4970-150614C9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en-US" sz="4000" b="1">
              <a:latin typeface="Calibri"/>
              <a:ea typeface="Calibri"/>
              <a:cs typeface="Calibri"/>
            </a:endParaRPr>
          </a:p>
          <a:p>
            <a:endParaRPr lang="en-US" sz="4000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72E81-8FD3-37DF-FC0E-02BFEA622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Calibri"/>
                <a:ea typeface="Calibri"/>
                <a:cs typeface="Calibri"/>
              </a:rPr>
              <a:t>Brilliant Display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Super Retina XDR display offers exceptional color accuracy and brightness.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ProMotion technology delivers ultra-smooth 120Hz scrolling and gaming experiences.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Perfect for streaming, video editing, and professional content creation.</a:t>
            </a:r>
            <a:endParaRPr lang="en-US" sz="2000"/>
          </a:p>
          <a:p>
            <a:endParaRPr lang="en-US" sz="2000"/>
          </a:p>
        </p:txBody>
      </p:sp>
      <p:pic>
        <p:nvPicPr>
          <p:cNvPr id="5" name="Picture 4" descr="Primer plano de lente de cámara">
            <a:extLst>
              <a:ext uri="{FF2B5EF4-FFF2-40B4-BE49-F238E27FC236}">
                <a16:creationId xmlns:a16="http://schemas.microsoft.com/office/drawing/2014/main" id="{0095B79A-5E3A-72D1-0516-AE1476E1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29" r="4781" b="7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951DF6-0373-3652-C857-8A63693B2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4B451-9273-D436-22C4-AE82F6AC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en-US" sz="4000" b="1">
              <a:latin typeface="Calibri"/>
              <a:ea typeface="Calibri"/>
              <a:cs typeface="Calibri"/>
            </a:endParaRPr>
          </a:p>
          <a:p>
            <a:endParaRPr lang="en-US" sz="4000"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F9B76-6E75-755B-E9E5-D9D135152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en-US" sz="2000" b="1">
                <a:latin typeface="Calibri"/>
                <a:ea typeface="Calibri"/>
                <a:cs typeface="Calibri"/>
              </a:rPr>
              <a:t>A19 Bionic Power</a:t>
            </a:r>
            <a:endParaRPr lang="en-US" sz="2000"/>
          </a:p>
          <a:p>
            <a:pPr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The most advanced Apple chip yet, delivering lightning-fast performance.</a:t>
            </a:r>
            <a:endParaRPr lang="en-US" sz="2000"/>
          </a:p>
          <a:p>
            <a:pPr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Designed for AI-driven tasks, gaming, and professional-grade workflows.</a:t>
            </a:r>
            <a:endParaRPr lang="en-US" sz="2000"/>
          </a:p>
          <a:p>
            <a:pPr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Provides exceptional efficiency, reducing power consumption.</a:t>
            </a:r>
            <a:endParaRPr lang="en-US" sz="2000"/>
          </a:p>
          <a:p>
            <a:pPr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Future-proofed for years of software updates and demanding apps.</a:t>
            </a:r>
            <a:endParaRPr lang="en-US" sz="2000"/>
          </a:p>
          <a:p>
            <a:pPr marL="0" indent="0">
              <a:buNone/>
            </a:pPr>
            <a:endParaRPr lang="en-US" sz="2000" b="1">
              <a:latin typeface="Calibri"/>
              <a:ea typeface="Calibri"/>
              <a:cs typeface="Calibri"/>
            </a:endParaRPr>
          </a:p>
          <a:p>
            <a:endParaRPr lang="en-US" sz="2000"/>
          </a:p>
        </p:txBody>
      </p:sp>
      <p:pic>
        <p:nvPicPr>
          <p:cNvPr id="5" name="Picture 4" descr="Placa de circuito azul">
            <a:extLst>
              <a:ext uri="{FF2B5EF4-FFF2-40B4-BE49-F238E27FC236}">
                <a16:creationId xmlns:a16="http://schemas.microsoft.com/office/drawing/2014/main" id="{7955831E-A5B6-5741-D616-EFFB1F9A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62" r="16124" b="-3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4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9151B-3DF0-CB6E-3FE3-C9FBBAD1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Camera Excellence</a:t>
            </a:r>
            <a:endParaRPr lang="en-US" sz="4000">
              <a:solidFill>
                <a:srgbClr val="FFFFFF"/>
              </a:solidFill>
            </a:endParaRPr>
          </a:p>
          <a:p>
            <a:endParaRPr lang="en-US" sz="40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4237A9-343E-283D-5604-52422643DA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8260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809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BA3E-2902-918E-A30D-763A66F6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/>
                <a:ea typeface="Calibri"/>
                <a:cs typeface="Calibri"/>
              </a:rPr>
              <a:t>AI Innovation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045326-C18F-1F9B-E400-8744DB47F7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616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A5E8D-6B65-AA41-6639-9C1450BF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Battery &amp; Charging</a:t>
            </a:r>
            <a:endParaRPr lang="en-US" sz="4000">
              <a:solidFill>
                <a:srgbClr val="FFFFFF"/>
              </a:solidFill>
            </a:endParaRPr>
          </a:p>
          <a:p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8C0494-10FA-9B91-F6EA-AEC5AB1734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57351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176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90F8F-51AB-56EE-3CD3-5B78A76F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Sustainability First</a:t>
            </a:r>
            <a:endParaRPr lang="en-US" sz="3700">
              <a:solidFill>
                <a:srgbClr val="FFFFFF"/>
              </a:solidFill>
            </a:endParaRPr>
          </a:p>
          <a:p>
            <a:endParaRPr lang="en-US" sz="37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551758C-F4FC-54F7-5143-40BF2284E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04205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156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6F75C-E7F0-9DB6-703B-1EF7A9AE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Ecosystem Harmony</a:t>
            </a:r>
            <a:endParaRPr lang="en-US" sz="4000"/>
          </a:p>
          <a:p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6FC6B-7C63-02B7-D036-3B15A1FB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Seamlessly connects with other Apple devices for a unified experience.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Handoff, AirDrop, and Continuity make productivity effortless across devices.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iCloud ensures data, photos, and messages are always synchronized.</a:t>
            </a:r>
            <a:endParaRPr lang="en-US" sz="2000"/>
          </a:p>
          <a:p>
            <a:endParaRPr lang="en-US" sz="2000"/>
          </a:p>
        </p:txBody>
      </p:sp>
      <p:pic>
        <p:nvPicPr>
          <p:cNvPr id="5" name="Picture 4" descr="Un patrón en 3D de formas de anillos conectados por líneas">
            <a:extLst>
              <a:ext uri="{FF2B5EF4-FFF2-40B4-BE49-F238E27FC236}">
                <a16:creationId xmlns:a16="http://schemas.microsoft.com/office/drawing/2014/main" id="{076FF705-4567-7F5B-D31E-72B2F42B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56" r="42387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21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02FE995E4C445B5E97C6D86E31A0C" ma:contentTypeVersion="13" ma:contentTypeDescription="Create a new document." ma:contentTypeScope="" ma:versionID="4d6dabe9bb03e365769ee3df374c8629">
  <xsd:schema xmlns:xsd="http://www.w3.org/2001/XMLSchema" xmlns:xs="http://www.w3.org/2001/XMLSchema" xmlns:p="http://schemas.microsoft.com/office/2006/metadata/properties" xmlns:ns3="f559dad4-8db6-4c2e-87a3-922b45c3f4da" xmlns:ns4="c402bc0c-4ec1-4df9-8a77-2af4426331bc" targetNamespace="http://schemas.microsoft.com/office/2006/metadata/properties" ma:root="true" ma:fieldsID="c859abf74e6fb5ff2a72766302846b18" ns3:_="" ns4:_="">
    <xsd:import namespace="f559dad4-8db6-4c2e-87a3-922b45c3f4da"/>
    <xsd:import namespace="c402bc0c-4ec1-4df9-8a77-2af4426331bc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9dad4-8db6-4c2e-87a3-922b45c3f4da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2bc0c-4ec1-4df9-8a77-2af442633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59dad4-8db6-4c2e-87a3-922b45c3f4da" xsi:nil="true"/>
  </documentManagement>
</p:properties>
</file>

<file path=customXml/itemProps1.xml><?xml version="1.0" encoding="utf-8"?>
<ds:datastoreItem xmlns:ds="http://schemas.openxmlformats.org/officeDocument/2006/customXml" ds:itemID="{363B9FDF-DEB3-4AA8-882E-98A3CD2215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59dad4-8db6-4c2e-87a3-922b45c3f4da"/>
    <ds:schemaRef ds:uri="c402bc0c-4ec1-4df9-8a77-2af4426331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244A27-584F-468A-82F8-FB7E939959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533DD3-6265-4625-B231-B4C43FCA603E}">
  <ds:schemaRefs>
    <ds:schemaRef ds:uri="http://www.w3.org/XML/1998/namespace"/>
    <ds:schemaRef ds:uri="c402bc0c-4ec1-4df9-8a77-2af4426331bc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f559dad4-8db6-4c2e-87a3-922b45c3f4d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394</Words>
  <Application>Microsoft Office PowerPoint</Application>
  <PresentationFormat>Widescreen</PresentationFormat>
  <Paragraphs>44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iPhone 17 Pro Max: The Future in Your Hands</vt:lpstr>
      <vt:lpstr> </vt:lpstr>
      <vt:lpstr> </vt:lpstr>
      <vt:lpstr> </vt:lpstr>
      <vt:lpstr>Camera Excellence </vt:lpstr>
      <vt:lpstr>AI Innovation </vt:lpstr>
      <vt:lpstr>Battery &amp; Charging </vt:lpstr>
      <vt:lpstr>Sustainability First </vt:lpstr>
      <vt:lpstr>Ecosystem Harmony </vt:lpstr>
      <vt:lpstr>The Future Starts Now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ManuelPintadoGarciaReboredo</cp:lastModifiedBy>
  <cp:revision>78</cp:revision>
  <dcterms:created xsi:type="dcterms:W3CDTF">2025-10-19T22:52:31Z</dcterms:created>
  <dcterms:modified xsi:type="dcterms:W3CDTF">2026-04-22T04:19:06Z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0x010100C0002FE995E4C445B5E97C6D86E31A0C</vt:lpwstr>
  </property>
</Properties>
</file>